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4.jpg" ContentType="image/png"/>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12.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1"/>
  </p:sldMasterIdLst>
  <p:notesMasterIdLst>
    <p:notesMasterId r:id="rId40"/>
  </p:notesMasterIdLst>
  <p:sldIdLst>
    <p:sldId id="269" r:id="rId2"/>
    <p:sldId id="270" r:id="rId3"/>
    <p:sldId id="271" r:id="rId4"/>
    <p:sldId id="292" r:id="rId5"/>
    <p:sldId id="273" r:id="rId6"/>
    <p:sldId id="261" r:id="rId7"/>
    <p:sldId id="289" r:id="rId8"/>
    <p:sldId id="298" r:id="rId9"/>
    <p:sldId id="256" r:id="rId10"/>
    <p:sldId id="278" r:id="rId11"/>
    <p:sldId id="280" r:id="rId12"/>
    <p:sldId id="281" r:id="rId13"/>
    <p:sldId id="282" r:id="rId14"/>
    <p:sldId id="283" r:id="rId15"/>
    <p:sldId id="284" r:id="rId16"/>
    <p:sldId id="293" r:id="rId17"/>
    <p:sldId id="285" r:id="rId18"/>
    <p:sldId id="287" r:id="rId19"/>
    <p:sldId id="288" r:id="rId20"/>
    <p:sldId id="311" r:id="rId21"/>
    <p:sldId id="312" r:id="rId22"/>
    <p:sldId id="295" r:id="rId23"/>
    <p:sldId id="300" r:id="rId24"/>
    <p:sldId id="294" r:id="rId25"/>
    <p:sldId id="299" r:id="rId26"/>
    <p:sldId id="310" r:id="rId27"/>
    <p:sldId id="296" r:id="rId28"/>
    <p:sldId id="297" r:id="rId29"/>
    <p:sldId id="301" r:id="rId30"/>
    <p:sldId id="302" r:id="rId31"/>
    <p:sldId id="303" r:id="rId32"/>
    <p:sldId id="304" r:id="rId33"/>
    <p:sldId id="306" r:id="rId34"/>
    <p:sldId id="307" r:id="rId35"/>
    <p:sldId id="308" r:id="rId36"/>
    <p:sldId id="309" r:id="rId37"/>
    <p:sldId id="260" r:id="rId38"/>
    <p:sldId id="2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47" autoAdjust="0"/>
    <p:restoredTop sz="92289" autoAdjust="0"/>
  </p:normalViewPr>
  <p:slideViewPr>
    <p:cSldViewPr snapToGrid="0">
      <p:cViewPr varScale="1">
        <p:scale>
          <a:sx n="103" d="100"/>
          <a:sy n="103" d="100"/>
        </p:scale>
        <p:origin x="114" y="15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5AC0B-0B5E-4FB0-85D1-21E13BD188C4}"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EB2EF422-B10E-4280-8356-02AE1ED7C0F3}">
      <dgm:prSet phldrT="[Text]" custT="1"/>
      <dgm:spPr/>
      <dgm:t>
        <a:bodyPr/>
        <a:lstStyle/>
        <a:p>
          <a:r>
            <a:rPr lang="en-US" sz="1100" b="1" cap="none" spc="0" dirty="0">
              <a:ln w="0"/>
              <a:effectLst>
                <a:outerShdw blurRad="38100" dist="25400" dir="5400000" algn="ctr" rotWithShape="0">
                  <a:srgbClr val="6E747A">
                    <a:alpha val="43000"/>
                  </a:srgbClr>
                </a:outerShdw>
              </a:effectLst>
            </a:rPr>
            <a:t>Project Feasibility</a:t>
          </a:r>
        </a:p>
      </dgm:t>
    </dgm:pt>
    <dgm:pt modelId="{25F871BD-5C78-41B2-A413-4011647FA493}" type="parTrans" cxnId="{595BE86C-C0CF-4566-900C-CE0EA6E27DF2}">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2D2C1764-3973-42EF-B3A9-EA51041909B8}" type="sibTrans" cxnId="{595BE86C-C0CF-4566-900C-CE0EA6E27DF2}">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64A0E571-86BD-4E09-B14B-389A75866BEF}">
      <dgm:prSet phldrT="[Text]" custT="1"/>
      <dgm:spPr/>
      <dgm:t>
        <a:bodyPr/>
        <a:lstStyle/>
        <a:p>
          <a:r>
            <a:rPr lang="en-US" sz="1100" b="1" cap="none" spc="0" dirty="0">
              <a:ln w="0"/>
              <a:effectLst>
                <a:outerShdw blurRad="38100" dist="25400" dir="5400000" algn="ctr" rotWithShape="0">
                  <a:srgbClr val="6E747A">
                    <a:alpha val="43000"/>
                  </a:srgbClr>
                </a:outerShdw>
              </a:effectLst>
            </a:rPr>
            <a:t>Conceptual Design Study</a:t>
          </a:r>
        </a:p>
      </dgm:t>
    </dgm:pt>
    <dgm:pt modelId="{05232942-7BAD-4165-AF21-B2FE8FFE141A}" type="parTrans" cxnId="{3393ED8B-7FC1-45DC-9DB8-E0C7EEA0B4E1}">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B92C0E1F-5DDE-4387-AC73-5CAE90B4EFD8}" type="sibTrans" cxnId="{3393ED8B-7FC1-45DC-9DB8-E0C7EEA0B4E1}">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206960BD-9542-4A3A-9513-BFE3F2BA0037}">
      <dgm:prSet phldrT="[Text]" custT="1"/>
      <dgm:spPr/>
      <dgm:t>
        <a:bodyPr/>
        <a:lstStyle/>
        <a:p>
          <a:r>
            <a:rPr lang="en-US" sz="1100" b="1" cap="none" spc="0" dirty="0">
              <a:ln w="0"/>
              <a:effectLst>
                <a:outerShdw blurRad="38100" dist="25400" dir="5400000" algn="ctr" rotWithShape="0">
                  <a:srgbClr val="6E747A">
                    <a:alpha val="43000"/>
                  </a:srgbClr>
                </a:outerShdw>
              </a:effectLst>
            </a:rPr>
            <a:t>Basic Engineering Design</a:t>
          </a:r>
        </a:p>
      </dgm:t>
    </dgm:pt>
    <dgm:pt modelId="{E698D41F-8FAE-4637-9206-48E2408E6775}" type="parTrans" cxnId="{699C0735-A1FF-4CDB-81DE-001D797A80F7}">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13C31B8E-7C0D-443D-BD5B-FC021BD171B7}" type="sibTrans" cxnId="{699C0735-A1FF-4CDB-81DE-001D797A80F7}">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9CEC7294-3899-40AF-9697-501C6AD521D7}">
      <dgm:prSet custT="1"/>
      <dgm:spPr/>
      <dgm:t>
        <a:bodyPr/>
        <a:lstStyle/>
        <a:p>
          <a:r>
            <a:rPr lang="en-US" sz="1100" b="1" cap="none" spc="0" dirty="0">
              <a:ln w="0"/>
              <a:effectLst>
                <a:outerShdw blurRad="38100" dist="25400" dir="5400000" algn="ctr" rotWithShape="0">
                  <a:srgbClr val="6E747A">
                    <a:alpha val="43000"/>
                  </a:srgbClr>
                </a:outerShdw>
              </a:effectLst>
            </a:rPr>
            <a:t>Project Documentation</a:t>
          </a:r>
        </a:p>
      </dgm:t>
    </dgm:pt>
    <dgm:pt modelId="{6B39730F-4755-47B0-8CF2-92825AEE746D}" type="parTrans" cxnId="{D29612B4-FD22-4A43-A4CD-6F0E7D2CE6E7}">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ACF458BD-6BEC-4721-9F2D-7AC0BD0680EB}" type="sibTrans" cxnId="{D29612B4-FD22-4A43-A4CD-6F0E7D2CE6E7}">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B6EAAF00-43B5-4DA7-8F0B-0B67477463FE}">
      <dgm:prSet custT="1"/>
      <dgm:spPr/>
      <dgm:t>
        <a:bodyPr/>
        <a:lstStyle/>
        <a:p>
          <a:r>
            <a:rPr lang="en-US" sz="1100" b="1" cap="none" spc="0" dirty="0">
              <a:ln w="0"/>
              <a:effectLst>
                <a:outerShdw blurRad="38100" dist="25400" dir="5400000" algn="ctr" rotWithShape="0">
                  <a:srgbClr val="6E747A">
                    <a:alpha val="43000"/>
                  </a:srgbClr>
                </a:outerShdw>
              </a:effectLst>
            </a:rPr>
            <a:t>Detail Engineering Design</a:t>
          </a:r>
        </a:p>
      </dgm:t>
    </dgm:pt>
    <dgm:pt modelId="{F8ACD5D3-9EC4-4F12-8A2E-61EB64794228}" type="parTrans" cxnId="{EA406F66-E3E0-419B-B6B1-B6DD551402F5}">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AEC5EA64-693D-4BC2-83DF-7AC5B7955C0E}" type="sibTrans" cxnId="{EA406F66-E3E0-419B-B6B1-B6DD551402F5}">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7E927C2D-B54C-4BC7-A48F-7C2558D655B3}">
      <dgm:prSet custT="1"/>
      <dgm:spPr/>
      <dgm:t>
        <a:bodyPr/>
        <a:lstStyle/>
        <a:p>
          <a:r>
            <a:rPr lang="en-US" sz="1100" b="1" cap="none" spc="0" dirty="0">
              <a:ln w="0"/>
              <a:effectLst>
                <a:outerShdw blurRad="38100" dist="25400" dir="5400000" algn="ctr" rotWithShape="0">
                  <a:srgbClr val="6E747A">
                    <a:alpha val="43000"/>
                  </a:srgbClr>
                </a:outerShdw>
              </a:effectLst>
            </a:rPr>
            <a:t>Supply Chain</a:t>
          </a:r>
        </a:p>
      </dgm:t>
    </dgm:pt>
    <dgm:pt modelId="{D569B101-B6B8-4F76-8B01-D22DAF1A8E8D}" type="parTrans" cxnId="{BC23A86A-CAF2-41E9-80F1-4C68C88BA245}">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52952866-0A62-4603-8BFB-187DE5D40447}" type="sibTrans" cxnId="{BC23A86A-CAF2-41E9-80F1-4C68C88BA245}">
      <dgm:prSet/>
      <dgm:spPr/>
      <dgm:t>
        <a:bodyPr/>
        <a:lstStyle/>
        <a:p>
          <a:endParaRPr lang="en-US" sz="1100" b="0" cap="none" spc="0">
            <a:ln w="0"/>
            <a:solidFill>
              <a:schemeClr val="accent1"/>
            </a:solidFill>
            <a:effectLst>
              <a:outerShdw blurRad="38100" dist="25400" dir="5400000" algn="ctr" rotWithShape="0">
                <a:srgbClr val="6E747A">
                  <a:alpha val="43000"/>
                </a:srgbClr>
              </a:outerShdw>
            </a:effectLst>
          </a:endParaRPr>
        </a:p>
      </dgm:t>
    </dgm:pt>
    <dgm:pt modelId="{BD0DC226-84BB-4E24-84A0-298A73146CE4}" type="pres">
      <dgm:prSet presAssocID="{B8A5AC0B-0B5E-4FB0-85D1-21E13BD188C4}" presName="Name0" presStyleCnt="0">
        <dgm:presLayoutVars>
          <dgm:dir/>
          <dgm:resizeHandles val="exact"/>
        </dgm:presLayoutVars>
      </dgm:prSet>
      <dgm:spPr/>
    </dgm:pt>
    <dgm:pt modelId="{5AAD307D-A882-43FD-B367-84DDE2D1E284}" type="pres">
      <dgm:prSet presAssocID="{EB2EF422-B10E-4280-8356-02AE1ED7C0F3}" presName="composite" presStyleCnt="0"/>
      <dgm:spPr/>
    </dgm:pt>
    <dgm:pt modelId="{5CB7DE9A-F904-4027-AC42-1B823B8B106C}" type="pres">
      <dgm:prSet presAssocID="{EB2EF422-B10E-4280-8356-02AE1ED7C0F3}" presName="imagSh" presStyleLbl="bgImgPlace1" presStyleIdx="0" presStyleCnt="6"/>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8000" r="-38000"/>
          </a:stretch>
        </a:blipFill>
      </dgm:spPr>
    </dgm:pt>
    <dgm:pt modelId="{0575AAB2-A41D-4C92-A678-010E17AB86A7}" type="pres">
      <dgm:prSet presAssocID="{EB2EF422-B10E-4280-8356-02AE1ED7C0F3}" presName="txNode" presStyleLbl="node1" presStyleIdx="0" presStyleCnt="6">
        <dgm:presLayoutVars>
          <dgm:bulletEnabled val="1"/>
        </dgm:presLayoutVars>
      </dgm:prSet>
      <dgm:spPr/>
    </dgm:pt>
    <dgm:pt modelId="{7EA17A9A-66B6-4E9E-A83D-D6B7CBEB0024}" type="pres">
      <dgm:prSet presAssocID="{2D2C1764-3973-42EF-B3A9-EA51041909B8}" presName="sibTrans" presStyleLbl="sibTrans2D1" presStyleIdx="0" presStyleCnt="5"/>
      <dgm:spPr/>
    </dgm:pt>
    <dgm:pt modelId="{90DCAA1A-58D8-4529-B1C9-F6650EA53119}" type="pres">
      <dgm:prSet presAssocID="{2D2C1764-3973-42EF-B3A9-EA51041909B8}" presName="connTx" presStyleLbl="sibTrans2D1" presStyleIdx="0" presStyleCnt="5"/>
      <dgm:spPr/>
    </dgm:pt>
    <dgm:pt modelId="{5346A30B-7692-48FD-B26E-05BFDA76B193}" type="pres">
      <dgm:prSet presAssocID="{64A0E571-86BD-4E09-B14B-389A75866BEF}" presName="composite" presStyleCnt="0"/>
      <dgm:spPr/>
    </dgm:pt>
    <dgm:pt modelId="{74EA62FB-09A1-445F-8E48-7CA34AE27D68}" type="pres">
      <dgm:prSet presAssocID="{64A0E571-86BD-4E09-B14B-389A75866BEF}" presName="imagSh" presStyleLbl="bgImgPlace1" presStyleIdx="1" presStyleCnt="6"/>
      <dgm:spPr>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14000" r="-14000"/>
          </a:stretch>
        </a:blipFill>
      </dgm:spPr>
    </dgm:pt>
    <dgm:pt modelId="{3C4B4FC4-E848-4916-8A5E-A3807E6BCC66}" type="pres">
      <dgm:prSet presAssocID="{64A0E571-86BD-4E09-B14B-389A75866BEF}" presName="txNode" presStyleLbl="node1" presStyleIdx="1" presStyleCnt="6">
        <dgm:presLayoutVars>
          <dgm:bulletEnabled val="1"/>
        </dgm:presLayoutVars>
      </dgm:prSet>
      <dgm:spPr/>
    </dgm:pt>
    <dgm:pt modelId="{CD0A09FF-AD2D-42AA-A81B-C311DE731BEC}" type="pres">
      <dgm:prSet presAssocID="{B92C0E1F-5DDE-4387-AC73-5CAE90B4EFD8}" presName="sibTrans" presStyleLbl="sibTrans2D1" presStyleIdx="1" presStyleCnt="5"/>
      <dgm:spPr/>
    </dgm:pt>
    <dgm:pt modelId="{D792A2E6-1045-4366-8B5D-96FE33B8CC72}" type="pres">
      <dgm:prSet presAssocID="{B92C0E1F-5DDE-4387-AC73-5CAE90B4EFD8}" presName="connTx" presStyleLbl="sibTrans2D1" presStyleIdx="1" presStyleCnt="5"/>
      <dgm:spPr/>
    </dgm:pt>
    <dgm:pt modelId="{8C6BD33E-469D-464C-B96E-4AABFDB4759E}" type="pres">
      <dgm:prSet presAssocID="{206960BD-9542-4A3A-9513-BFE3F2BA0037}" presName="composite" presStyleCnt="0"/>
      <dgm:spPr/>
    </dgm:pt>
    <dgm:pt modelId="{83D92A75-EC34-4D4F-BC45-3BB75E035A9C}" type="pres">
      <dgm:prSet presAssocID="{206960BD-9542-4A3A-9513-BFE3F2BA0037}" presName="imagSh" presStyleLbl="bgImgPlace1" presStyleIdx="2" presStyleCnt="6"/>
      <dgm:spPr>
        <a:blipFill rotWithShape="1">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18000" r="-18000"/>
          </a:stretch>
        </a:blipFill>
      </dgm:spPr>
    </dgm:pt>
    <dgm:pt modelId="{E04045EA-9FD9-43AB-AFB0-C85C54CFE0E9}" type="pres">
      <dgm:prSet presAssocID="{206960BD-9542-4A3A-9513-BFE3F2BA0037}" presName="txNode" presStyleLbl="node1" presStyleIdx="2" presStyleCnt="6">
        <dgm:presLayoutVars>
          <dgm:bulletEnabled val="1"/>
        </dgm:presLayoutVars>
      </dgm:prSet>
      <dgm:spPr/>
    </dgm:pt>
    <dgm:pt modelId="{AFCFE00A-9415-4293-9F75-091317D6A2B6}" type="pres">
      <dgm:prSet presAssocID="{13C31B8E-7C0D-443D-BD5B-FC021BD171B7}" presName="sibTrans" presStyleLbl="sibTrans2D1" presStyleIdx="2" presStyleCnt="5"/>
      <dgm:spPr/>
    </dgm:pt>
    <dgm:pt modelId="{6B5F7258-C64A-4E46-8934-DB4C053E3A29}" type="pres">
      <dgm:prSet presAssocID="{13C31B8E-7C0D-443D-BD5B-FC021BD171B7}" presName="connTx" presStyleLbl="sibTrans2D1" presStyleIdx="2" presStyleCnt="5"/>
      <dgm:spPr/>
    </dgm:pt>
    <dgm:pt modelId="{736B5712-12BB-4F1C-827B-814985BF0977}" type="pres">
      <dgm:prSet presAssocID="{9CEC7294-3899-40AF-9697-501C6AD521D7}" presName="composite" presStyleCnt="0"/>
      <dgm:spPr/>
    </dgm:pt>
    <dgm:pt modelId="{0D6AE5BE-67F8-4A22-83A9-88C59BC51769}" type="pres">
      <dgm:prSet presAssocID="{9CEC7294-3899-40AF-9697-501C6AD521D7}" presName="imagSh" presStyleLbl="bgImgPlace1" presStyleIdx="3" presStyleCnt="6"/>
      <dgm:spPr>
        <a:blipFill rotWithShape="1">
          <a:blip xmlns:r="http://schemas.openxmlformats.org/officeDocument/2006/relationships" r:embed="rId4">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28000" r="-28000"/>
          </a:stretch>
        </a:blipFill>
      </dgm:spPr>
    </dgm:pt>
    <dgm:pt modelId="{B6E89B34-8CE2-4F18-9FD7-7DD00251B34E}" type="pres">
      <dgm:prSet presAssocID="{9CEC7294-3899-40AF-9697-501C6AD521D7}" presName="txNode" presStyleLbl="node1" presStyleIdx="3" presStyleCnt="6">
        <dgm:presLayoutVars>
          <dgm:bulletEnabled val="1"/>
        </dgm:presLayoutVars>
      </dgm:prSet>
      <dgm:spPr/>
    </dgm:pt>
    <dgm:pt modelId="{0C8EBD7B-0A9E-4E54-A572-BF1686A8E4FA}" type="pres">
      <dgm:prSet presAssocID="{ACF458BD-6BEC-4721-9F2D-7AC0BD0680EB}" presName="sibTrans" presStyleLbl="sibTrans2D1" presStyleIdx="3" presStyleCnt="5"/>
      <dgm:spPr/>
    </dgm:pt>
    <dgm:pt modelId="{ADB5FBC3-BDFF-4321-91E1-6326C22795E9}" type="pres">
      <dgm:prSet presAssocID="{ACF458BD-6BEC-4721-9F2D-7AC0BD0680EB}" presName="connTx" presStyleLbl="sibTrans2D1" presStyleIdx="3" presStyleCnt="5"/>
      <dgm:spPr/>
    </dgm:pt>
    <dgm:pt modelId="{856E7DC5-B233-4109-85A7-278F02359133}" type="pres">
      <dgm:prSet presAssocID="{B6EAAF00-43B5-4DA7-8F0B-0B67477463FE}" presName="composite" presStyleCnt="0"/>
      <dgm:spPr/>
    </dgm:pt>
    <dgm:pt modelId="{4EA45398-2D59-4E84-9D05-E2244F2F0EAF}" type="pres">
      <dgm:prSet presAssocID="{B6EAAF00-43B5-4DA7-8F0B-0B67477463FE}" presName="imagSh" presStyleLbl="bgImgPlace1" presStyleIdx="4" presStyleCnt="6"/>
      <dgm:spPr>
        <a:blipFill rotWithShape="1">
          <a:blip xmlns:r="http://schemas.openxmlformats.org/officeDocument/2006/relationships" r:embed="rId5">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13000" r="-13000"/>
          </a:stretch>
        </a:blipFill>
      </dgm:spPr>
    </dgm:pt>
    <dgm:pt modelId="{1637D6EA-1090-4880-87B0-F0EDEE4353FA}" type="pres">
      <dgm:prSet presAssocID="{B6EAAF00-43B5-4DA7-8F0B-0B67477463FE}" presName="txNode" presStyleLbl="node1" presStyleIdx="4" presStyleCnt="6">
        <dgm:presLayoutVars>
          <dgm:bulletEnabled val="1"/>
        </dgm:presLayoutVars>
      </dgm:prSet>
      <dgm:spPr/>
    </dgm:pt>
    <dgm:pt modelId="{3CF12BC4-4B3E-41CD-8165-06916F2AFA00}" type="pres">
      <dgm:prSet presAssocID="{AEC5EA64-693D-4BC2-83DF-7AC5B7955C0E}" presName="sibTrans" presStyleLbl="sibTrans2D1" presStyleIdx="4" presStyleCnt="5"/>
      <dgm:spPr/>
    </dgm:pt>
    <dgm:pt modelId="{033C5053-72B7-43CA-8E8B-C851DC0220D1}" type="pres">
      <dgm:prSet presAssocID="{AEC5EA64-693D-4BC2-83DF-7AC5B7955C0E}" presName="connTx" presStyleLbl="sibTrans2D1" presStyleIdx="4" presStyleCnt="5"/>
      <dgm:spPr/>
    </dgm:pt>
    <dgm:pt modelId="{E70E6254-82EE-408D-8AF4-7955480514ED}" type="pres">
      <dgm:prSet presAssocID="{7E927C2D-B54C-4BC7-A48F-7C2558D655B3}" presName="composite" presStyleCnt="0"/>
      <dgm:spPr/>
    </dgm:pt>
    <dgm:pt modelId="{880F8063-CBF9-4D8D-94FE-33813ED5E709}" type="pres">
      <dgm:prSet presAssocID="{7E927C2D-B54C-4BC7-A48F-7C2558D655B3}" presName="imagSh" presStyleLbl="bgImgPlace1" presStyleIdx="5" presStyleCnt="6"/>
      <dgm:spPr>
        <a:blipFill rotWithShape="1">
          <a:blip xmlns:r="http://schemas.openxmlformats.org/officeDocument/2006/relationships" r:embed="rId6">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17000" r="-17000"/>
          </a:stretch>
        </a:blipFill>
      </dgm:spPr>
    </dgm:pt>
    <dgm:pt modelId="{66F21D88-51B6-4F67-83F2-AC23DD46299D}" type="pres">
      <dgm:prSet presAssocID="{7E927C2D-B54C-4BC7-A48F-7C2558D655B3}" presName="txNode" presStyleLbl="node1" presStyleIdx="5" presStyleCnt="6">
        <dgm:presLayoutVars>
          <dgm:bulletEnabled val="1"/>
        </dgm:presLayoutVars>
      </dgm:prSet>
      <dgm:spPr/>
    </dgm:pt>
  </dgm:ptLst>
  <dgm:cxnLst>
    <dgm:cxn modelId="{F9F04308-AE23-4423-A857-5FC2126E8E00}" type="presOf" srcId="{B92C0E1F-5DDE-4387-AC73-5CAE90B4EFD8}" destId="{CD0A09FF-AD2D-42AA-A81B-C311DE731BEC}" srcOrd="0" destOrd="0" presId="urn:microsoft.com/office/officeart/2005/8/layout/hProcess10"/>
    <dgm:cxn modelId="{E68AD208-6F3D-4AAF-B335-8A120922F52F}" type="presOf" srcId="{206960BD-9542-4A3A-9513-BFE3F2BA0037}" destId="{E04045EA-9FD9-43AB-AFB0-C85C54CFE0E9}" srcOrd="0" destOrd="0" presId="urn:microsoft.com/office/officeart/2005/8/layout/hProcess10"/>
    <dgm:cxn modelId="{D3293420-34D3-4508-AEAE-8B268CCE5499}" type="presOf" srcId="{13C31B8E-7C0D-443D-BD5B-FC021BD171B7}" destId="{6B5F7258-C64A-4E46-8934-DB4C053E3A29}" srcOrd="1" destOrd="0" presId="urn:microsoft.com/office/officeart/2005/8/layout/hProcess10"/>
    <dgm:cxn modelId="{E718BE22-54B6-49FC-81DE-77A43FC3EAA6}" type="presOf" srcId="{2D2C1764-3973-42EF-B3A9-EA51041909B8}" destId="{90DCAA1A-58D8-4529-B1C9-F6650EA53119}" srcOrd="1" destOrd="0" presId="urn:microsoft.com/office/officeart/2005/8/layout/hProcess10"/>
    <dgm:cxn modelId="{699C0735-A1FF-4CDB-81DE-001D797A80F7}" srcId="{B8A5AC0B-0B5E-4FB0-85D1-21E13BD188C4}" destId="{206960BD-9542-4A3A-9513-BFE3F2BA0037}" srcOrd="2" destOrd="0" parTransId="{E698D41F-8FAE-4637-9206-48E2408E6775}" sibTransId="{13C31B8E-7C0D-443D-BD5B-FC021BD171B7}"/>
    <dgm:cxn modelId="{AD2BFC38-E9D5-43E9-83F8-55AB9B02839E}" type="presOf" srcId="{13C31B8E-7C0D-443D-BD5B-FC021BD171B7}" destId="{AFCFE00A-9415-4293-9F75-091317D6A2B6}" srcOrd="0" destOrd="0" presId="urn:microsoft.com/office/officeart/2005/8/layout/hProcess10"/>
    <dgm:cxn modelId="{D7001661-777C-4BA0-B00A-55EB7A8F9C83}" type="presOf" srcId="{7E927C2D-B54C-4BC7-A48F-7C2558D655B3}" destId="{66F21D88-51B6-4F67-83F2-AC23DD46299D}" srcOrd="0" destOrd="0" presId="urn:microsoft.com/office/officeart/2005/8/layout/hProcess10"/>
    <dgm:cxn modelId="{FE164D63-5CC8-4E20-BF73-C4DDF5BC35FD}" type="presOf" srcId="{AEC5EA64-693D-4BC2-83DF-7AC5B7955C0E}" destId="{3CF12BC4-4B3E-41CD-8165-06916F2AFA00}" srcOrd="0" destOrd="0" presId="urn:microsoft.com/office/officeart/2005/8/layout/hProcess10"/>
    <dgm:cxn modelId="{EA406F66-E3E0-419B-B6B1-B6DD551402F5}" srcId="{B8A5AC0B-0B5E-4FB0-85D1-21E13BD188C4}" destId="{B6EAAF00-43B5-4DA7-8F0B-0B67477463FE}" srcOrd="4" destOrd="0" parTransId="{F8ACD5D3-9EC4-4F12-8A2E-61EB64794228}" sibTransId="{AEC5EA64-693D-4BC2-83DF-7AC5B7955C0E}"/>
    <dgm:cxn modelId="{BC23A86A-CAF2-41E9-80F1-4C68C88BA245}" srcId="{B8A5AC0B-0B5E-4FB0-85D1-21E13BD188C4}" destId="{7E927C2D-B54C-4BC7-A48F-7C2558D655B3}" srcOrd="5" destOrd="0" parTransId="{D569B101-B6B8-4F76-8B01-D22DAF1A8E8D}" sibTransId="{52952866-0A62-4603-8BFB-187DE5D40447}"/>
    <dgm:cxn modelId="{595BE86C-C0CF-4566-900C-CE0EA6E27DF2}" srcId="{B8A5AC0B-0B5E-4FB0-85D1-21E13BD188C4}" destId="{EB2EF422-B10E-4280-8356-02AE1ED7C0F3}" srcOrd="0" destOrd="0" parTransId="{25F871BD-5C78-41B2-A413-4011647FA493}" sibTransId="{2D2C1764-3973-42EF-B3A9-EA51041909B8}"/>
    <dgm:cxn modelId="{A5891E70-718D-4FF8-8DB0-D93E5773A1B2}" type="presOf" srcId="{ACF458BD-6BEC-4721-9F2D-7AC0BD0680EB}" destId="{ADB5FBC3-BDFF-4321-91E1-6326C22795E9}" srcOrd="1" destOrd="0" presId="urn:microsoft.com/office/officeart/2005/8/layout/hProcess10"/>
    <dgm:cxn modelId="{3393ED8B-7FC1-45DC-9DB8-E0C7EEA0B4E1}" srcId="{B8A5AC0B-0B5E-4FB0-85D1-21E13BD188C4}" destId="{64A0E571-86BD-4E09-B14B-389A75866BEF}" srcOrd="1" destOrd="0" parTransId="{05232942-7BAD-4165-AF21-B2FE8FFE141A}" sibTransId="{B92C0E1F-5DDE-4387-AC73-5CAE90B4EFD8}"/>
    <dgm:cxn modelId="{C346EC91-1ED1-45CA-8582-9DE877D7BC0C}" type="presOf" srcId="{B92C0E1F-5DDE-4387-AC73-5CAE90B4EFD8}" destId="{D792A2E6-1045-4366-8B5D-96FE33B8CC72}" srcOrd="1" destOrd="0" presId="urn:microsoft.com/office/officeart/2005/8/layout/hProcess10"/>
    <dgm:cxn modelId="{786184A8-9D7E-44C5-BDBD-C026BF3998E0}" type="presOf" srcId="{9CEC7294-3899-40AF-9697-501C6AD521D7}" destId="{B6E89B34-8CE2-4F18-9FD7-7DD00251B34E}" srcOrd="0" destOrd="0" presId="urn:microsoft.com/office/officeart/2005/8/layout/hProcess10"/>
    <dgm:cxn modelId="{D29612B4-FD22-4A43-A4CD-6F0E7D2CE6E7}" srcId="{B8A5AC0B-0B5E-4FB0-85D1-21E13BD188C4}" destId="{9CEC7294-3899-40AF-9697-501C6AD521D7}" srcOrd="3" destOrd="0" parTransId="{6B39730F-4755-47B0-8CF2-92825AEE746D}" sibTransId="{ACF458BD-6BEC-4721-9F2D-7AC0BD0680EB}"/>
    <dgm:cxn modelId="{A6EB0DBD-EFDC-432A-89C8-B2CB82F0CC6C}" type="presOf" srcId="{AEC5EA64-693D-4BC2-83DF-7AC5B7955C0E}" destId="{033C5053-72B7-43CA-8E8B-C851DC0220D1}" srcOrd="1" destOrd="0" presId="urn:microsoft.com/office/officeart/2005/8/layout/hProcess10"/>
    <dgm:cxn modelId="{89F03DC4-CCCD-41EE-8388-8B2E17A312C6}" type="presOf" srcId="{B6EAAF00-43B5-4DA7-8F0B-0B67477463FE}" destId="{1637D6EA-1090-4880-87B0-F0EDEE4353FA}" srcOrd="0" destOrd="0" presId="urn:microsoft.com/office/officeart/2005/8/layout/hProcess10"/>
    <dgm:cxn modelId="{603C5CD8-8178-4944-B5AB-A947C5291DE9}" type="presOf" srcId="{64A0E571-86BD-4E09-B14B-389A75866BEF}" destId="{3C4B4FC4-E848-4916-8A5E-A3807E6BCC66}" srcOrd="0" destOrd="0" presId="urn:microsoft.com/office/officeart/2005/8/layout/hProcess10"/>
    <dgm:cxn modelId="{4C0B99D8-E54E-4960-80BC-DDB795B5AF4C}" type="presOf" srcId="{ACF458BD-6BEC-4721-9F2D-7AC0BD0680EB}" destId="{0C8EBD7B-0A9E-4E54-A572-BF1686A8E4FA}" srcOrd="0" destOrd="0" presId="urn:microsoft.com/office/officeart/2005/8/layout/hProcess10"/>
    <dgm:cxn modelId="{AC4ECADA-397A-402F-84DB-1BEC45243D66}" type="presOf" srcId="{EB2EF422-B10E-4280-8356-02AE1ED7C0F3}" destId="{0575AAB2-A41D-4C92-A678-010E17AB86A7}" srcOrd="0" destOrd="0" presId="urn:microsoft.com/office/officeart/2005/8/layout/hProcess10"/>
    <dgm:cxn modelId="{4BF0F7E8-B454-4ADC-958A-3315001C66BC}" type="presOf" srcId="{B8A5AC0B-0B5E-4FB0-85D1-21E13BD188C4}" destId="{BD0DC226-84BB-4E24-84A0-298A73146CE4}" srcOrd="0" destOrd="0" presId="urn:microsoft.com/office/officeart/2005/8/layout/hProcess10"/>
    <dgm:cxn modelId="{2B40CDFA-CF1A-4A0B-BFB4-402A2BDC40E4}" type="presOf" srcId="{2D2C1764-3973-42EF-B3A9-EA51041909B8}" destId="{7EA17A9A-66B6-4E9E-A83D-D6B7CBEB0024}" srcOrd="0" destOrd="0" presId="urn:microsoft.com/office/officeart/2005/8/layout/hProcess10"/>
    <dgm:cxn modelId="{F9932C89-B81A-4E9B-97F8-8F99980B72C0}" type="presParOf" srcId="{BD0DC226-84BB-4E24-84A0-298A73146CE4}" destId="{5AAD307D-A882-43FD-B367-84DDE2D1E284}" srcOrd="0" destOrd="0" presId="urn:microsoft.com/office/officeart/2005/8/layout/hProcess10"/>
    <dgm:cxn modelId="{11F4B9C7-53F6-46C7-836B-716B79A35A34}" type="presParOf" srcId="{5AAD307D-A882-43FD-B367-84DDE2D1E284}" destId="{5CB7DE9A-F904-4027-AC42-1B823B8B106C}" srcOrd="0" destOrd="0" presId="urn:microsoft.com/office/officeart/2005/8/layout/hProcess10"/>
    <dgm:cxn modelId="{E321C1E0-CF8B-4824-A097-644FB6EDACA4}" type="presParOf" srcId="{5AAD307D-A882-43FD-B367-84DDE2D1E284}" destId="{0575AAB2-A41D-4C92-A678-010E17AB86A7}" srcOrd="1" destOrd="0" presId="urn:microsoft.com/office/officeart/2005/8/layout/hProcess10"/>
    <dgm:cxn modelId="{A3A9F55E-CF49-4A26-A8FA-2B3E82810B27}" type="presParOf" srcId="{BD0DC226-84BB-4E24-84A0-298A73146CE4}" destId="{7EA17A9A-66B6-4E9E-A83D-D6B7CBEB0024}" srcOrd="1" destOrd="0" presId="urn:microsoft.com/office/officeart/2005/8/layout/hProcess10"/>
    <dgm:cxn modelId="{35321B2F-A576-49A7-9A42-A02849B8F16D}" type="presParOf" srcId="{7EA17A9A-66B6-4E9E-A83D-D6B7CBEB0024}" destId="{90DCAA1A-58D8-4529-B1C9-F6650EA53119}" srcOrd="0" destOrd="0" presId="urn:microsoft.com/office/officeart/2005/8/layout/hProcess10"/>
    <dgm:cxn modelId="{E342DE51-ADF6-4FBF-A898-34CC2D9E1D3D}" type="presParOf" srcId="{BD0DC226-84BB-4E24-84A0-298A73146CE4}" destId="{5346A30B-7692-48FD-B26E-05BFDA76B193}" srcOrd="2" destOrd="0" presId="urn:microsoft.com/office/officeart/2005/8/layout/hProcess10"/>
    <dgm:cxn modelId="{9116AB4E-96B7-4E18-8CF0-27F0F67A3595}" type="presParOf" srcId="{5346A30B-7692-48FD-B26E-05BFDA76B193}" destId="{74EA62FB-09A1-445F-8E48-7CA34AE27D68}" srcOrd="0" destOrd="0" presId="urn:microsoft.com/office/officeart/2005/8/layout/hProcess10"/>
    <dgm:cxn modelId="{4BFCB5C8-5E05-4ACE-B4AF-975FF011186B}" type="presParOf" srcId="{5346A30B-7692-48FD-B26E-05BFDA76B193}" destId="{3C4B4FC4-E848-4916-8A5E-A3807E6BCC66}" srcOrd="1" destOrd="0" presId="urn:microsoft.com/office/officeart/2005/8/layout/hProcess10"/>
    <dgm:cxn modelId="{4D96B247-6884-462C-B31C-6B510197342A}" type="presParOf" srcId="{BD0DC226-84BB-4E24-84A0-298A73146CE4}" destId="{CD0A09FF-AD2D-42AA-A81B-C311DE731BEC}" srcOrd="3" destOrd="0" presId="urn:microsoft.com/office/officeart/2005/8/layout/hProcess10"/>
    <dgm:cxn modelId="{2FD62D15-5C25-4D27-ADAC-616E9DC51D90}" type="presParOf" srcId="{CD0A09FF-AD2D-42AA-A81B-C311DE731BEC}" destId="{D792A2E6-1045-4366-8B5D-96FE33B8CC72}" srcOrd="0" destOrd="0" presId="urn:microsoft.com/office/officeart/2005/8/layout/hProcess10"/>
    <dgm:cxn modelId="{FAD20F1D-B2B8-4FA0-8D57-55643958D8F9}" type="presParOf" srcId="{BD0DC226-84BB-4E24-84A0-298A73146CE4}" destId="{8C6BD33E-469D-464C-B96E-4AABFDB4759E}" srcOrd="4" destOrd="0" presId="urn:microsoft.com/office/officeart/2005/8/layout/hProcess10"/>
    <dgm:cxn modelId="{83093C2D-DE36-4F08-94A9-333361D6E679}" type="presParOf" srcId="{8C6BD33E-469D-464C-B96E-4AABFDB4759E}" destId="{83D92A75-EC34-4D4F-BC45-3BB75E035A9C}" srcOrd="0" destOrd="0" presId="urn:microsoft.com/office/officeart/2005/8/layout/hProcess10"/>
    <dgm:cxn modelId="{3E1E122C-D6D6-40C2-AD3E-8BF00557A8F9}" type="presParOf" srcId="{8C6BD33E-469D-464C-B96E-4AABFDB4759E}" destId="{E04045EA-9FD9-43AB-AFB0-C85C54CFE0E9}" srcOrd="1" destOrd="0" presId="urn:microsoft.com/office/officeart/2005/8/layout/hProcess10"/>
    <dgm:cxn modelId="{32D2AC33-861D-4F96-9F55-8FEF5FC9935A}" type="presParOf" srcId="{BD0DC226-84BB-4E24-84A0-298A73146CE4}" destId="{AFCFE00A-9415-4293-9F75-091317D6A2B6}" srcOrd="5" destOrd="0" presId="urn:microsoft.com/office/officeart/2005/8/layout/hProcess10"/>
    <dgm:cxn modelId="{AC8A1325-5322-4118-929E-9F93F487F7C2}" type="presParOf" srcId="{AFCFE00A-9415-4293-9F75-091317D6A2B6}" destId="{6B5F7258-C64A-4E46-8934-DB4C053E3A29}" srcOrd="0" destOrd="0" presId="urn:microsoft.com/office/officeart/2005/8/layout/hProcess10"/>
    <dgm:cxn modelId="{A290048C-8007-4242-95EF-28AE4A901A18}" type="presParOf" srcId="{BD0DC226-84BB-4E24-84A0-298A73146CE4}" destId="{736B5712-12BB-4F1C-827B-814985BF0977}" srcOrd="6" destOrd="0" presId="urn:microsoft.com/office/officeart/2005/8/layout/hProcess10"/>
    <dgm:cxn modelId="{6392640A-D6ED-4B97-B021-87E3F19F16E6}" type="presParOf" srcId="{736B5712-12BB-4F1C-827B-814985BF0977}" destId="{0D6AE5BE-67F8-4A22-83A9-88C59BC51769}" srcOrd="0" destOrd="0" presId="urn:microsoft.com/office/officeart/2005/8/layout/hProcess10"/>
    <dgm:cxn modelId="{C87ECEDB-8D75-47A2-9F2A-63CDBD3D8F66}" type="presParOf" srcId="{736B5712-12BB-4F1C-827B-814985BF0977}" destId="{B6E89B34-8CE2-4F18-9FD7-7DD00251B34E}" srcOrd="1" destOrd="0" presId="urn:microsoft.com/office/officeart/2005/8/layout/hProcess10"/>
    <dgm:cxn modelId="{D1DA8BC2-3919-4532-B940-8242CCC68819}" type="presParOf" srcId="{BD0DC226-84BB-4E24-84A0-298A73146CE4}" destId="{0C8EBD7B-0A9E-4E54-A572-BF1686A8E4FA}" srcOrd="7" destOrd="0" presId="urn:microsoft.com/office/officeart/2005/8/layout/hProcess10"/>
    <dgm:cxn modelId="{7C1A1E18-9A9D-48CC-8946-F417120EB21A}" type="presParOf" srcId="{0C8EBD7B-0A9E-4E54-A572-BF1686A8E4FA}" destId="{ADB5FBC3-BDFF-4321-91E1-6326C22795E9}" srcOrd="0" destOrd="0" presId="urn:microsoft.com/office/officeart/2005/8/layout/hProcess10"/>
    <dgm:cxn modelId="{42DE9355-D0E3-410F-9294-790D3CDFE680}" type="presParOf" srcId="{BD0DC226-84BB-4E24-84A0-298A73146CE4}" destId="{856E7DC5-B233-4109-85A7-278F02359133}" srcOrd="8" destOrd="0" presId="urn:microsoft.com/office/officeart/2005/8/layout/hProcess10"/>
    <dgm:cxn modelId="{0FFC222A-1F8F-438B-8B4D-1AAD8B84205A}" type="presParOf" srcId="{856E7DC5-B233-4109-85A7-278F02359133}" destId="{4EA45398-2D59-4E84-9D05-E2244F2F0EAF}" srcOrd="0" destOrd="0" presId="urn:microsoft.com/office/officeart/2005/8/layout/hProcess10"/>
    <dgm:cxn modelId="{4413A484-7B6B-43E8-9472-C36E28713C23}" type="presParOf" srcId="{856E7DC5-B233-4109-85A7-278F02359133}" destId="{1637D6EA-1090-4880-87B0-F0EDEE4353FA}" srcOrd="1" destOrd="0" presId="urn:microsoft.com/office/officeart/2005/8/layout/hProcess10"/>
    <dgm:cxn modelId="{DB7C3E63-6F4D-4FD1-B053-5585F5BA924F}" type="presParOf" srcId="{BD0DC226-84BB-4E24-84A0-298A73146CE4}" destId="{3CF12BC4-4B3E-41CD-8165-06916F2AFA00}" srcOrd="9" destOrd="0" presId="urn:microsoft.com/office/officeart/2005/8/layout/hProcess10"/>
    <dgm:cxn modelId="{E336FAAA-AAAC-48B5-8AB4-B3DE19C6BC05}" type="presParOf" srcId="{3CF12BC4-4B3E-41CD-8165-06916F2AFA00}" destId="{033C5053-72B7-43CA-8E8B-C851DC0220D1}" srcOrd="0" destOrd="0" presId="urn:microsoft.com/office/officeart/2005/8/layout/hProcess10"/>
    <dgm:cxn modelId="{40B99A2B-5EB6-4236-825D-993BE32BD486}" type="presParOf" srcId="{BD0DC226-84BB-4E24-84A0-298A73146CE4}" destId="{E70E6254-82EE-408D-8AF4-7955480514ED}" srcOrd="10" destOrd="0" presId="urn:microsoft.com/office/officeart/2005/8/layout/hProcess10"/>
    <dgm:cxn modelId="{F6052141-05E1-40E3-AA42-6C58405BBFBE}" type="presParOf" srcId="{E70E6254-82EE-408D-8AF4-7955480514ED}" destId="{880F8063-CBF9-4D8D-94FE-33813ED5E709}" srcOrd="0" destOrd="0" presId="urn:microsoft.com/office/officeart/2005/8/layout/hProcess10"/>
    <dgm:cxn modelId="{E1194DC0-22E4-4E1C-A130-9D100AE8754C}" type="presParOf" srcId="{E70E6254-82EE-408D-8AF4-7955480514ED}" destId="{66F21D88-51B6-4F67-83F2-AC23DD46299D}"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6F599EA-499D-4E85-AF8D-B1C2D03D2257}"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US"/>
        </a:p>
      </dgm:t>
    </dgm:pt>
    <dgm:pt modelId="{9E160355-9B41-44CA-BCCA-5F6096823E2F}">
      <dgm:prSet phldrT="[Text]" custT="1"/>
      <dgm:spPr/>
      <dgm:t>
        <a:bodyPr/>
        <a:lstStyle/>
        <a:p>
          <a:r>
            <a:rPr lang="en-US" sz="2000" b="1" dirty="0"/>
            <a:t>Improve the Solution</a:t>
          </a:r>
        </a:p>
      </dgm:t>
    </dgm:pt>
    <dgm:pt modelId="{5B59AAF3-E1DC-454E-916D-F6DACFDDE5AF}" type="parTrans" cxnId="{78359DD8-DE09-4FC5-9044-433FDABB673A}">
      <dgm:prSet/>
      <dgm:spPr/>
      <dgm:t>
        <a:bodyPr/>
        <a:lstStyle/>
        <a:p>
          <a:endParaRPr lang="en-US"/>
        </a:p>
      </dgm:t>
    </dgm:pt>
    <dgm:pt modelId="{0AE74747-AF21-42BB-AA9F-50DCB2BD99C8}" type="sibTrans" cxnId="{78359DD8-DE09-4FC5-9044-433FDABB673A}">
      <dgm:prSet/>
      <dgm:spPr/>
      <dgm:t>
        <a:bodyPr/>
        <a:lstStyle/>
        <a:p>
          <a:endParaRPr lang="en-US"/>
        </a:p>
      </dgm:t>
    </dgm:pt>
    <dgm:pt modelId="{3AC83F7B-86D0-4AC6-8590-EA4BC80C9982}">
      <dgm:prSet phldrT="[Text]"/>
      <dgm:spPr/>
      <dgm:t>
        <a:bodyPr/>
        <a:lstStyle/>
        <a:p>
          <a:r>
            <a:rPr lang="en-US" dirty="0"/>
            <a:t>Define a Problem</a:t>
          </a:r>
        </a:p>
      </dgm:t>
    </dgm:pt>
    <dgm:pt modelId="{2B69B7B1-F35E-4CA5-B4BF-6F6ECB86684E}" type="parTrans" cxnId="{953C5020-5A5A-49AE-97FE-649D216E1A9E}">
      <dgm:prSet/>
      <dgm:spPr/>
      <dgm:t>
        <a:bodyPr/>
        <a:lstStyle/>
        <a:p>
          <a:endParaRPr lang="en-US"/>
        </a:p>
      </dgm:t>
    </dgm:pt>
    <dgm:pt modelId="{01338585-1A18-4D63-B7EE-44ADD5380E4D}" type="sibTrans" cxnId="{953C5020-5A5A-49AE-97FE-649D216E1A9E}">
      <dgm:prSet/>
      <dgm:spPr/>
      <dgm:t>
        <a:bodyPr/>
        <a:lstStyle/>
        <a:p>
          <a:endParaRPr lang="en-US"/>
        </a:p>
      </dgm:t>
    </dgm:pt>
    <dgm:pt modelId="{7A2CB2FC-1825-4555-8C6C-A432A370D760}">
      <dgm:prSet phldrT="[Text]"/>
      <dgm:spPr/>
      <dgm:t>
        <a:bodyPr/>
        <a:lstStyle/>
        <a:p>
          <a:r>
            <a:rPr lang="en-US" dirty="0"/>
            <a:t>Identify what’s needed to solve the problem</a:t>
          </a:r>
        </a:p>
      </dgm:t>
    </dgm:pt>
    <dgm:pt modelId="{3CB7861A-37AF-429C-ADE7-2D40BF6FF731}" type="parTrans" cxnId="{D07179B8-BFD4-48FD-A83C-AA0749EB8757}">
      <dgm:prSet/>
      <dgm:spPr/>
      <dgm:t>
        <a:bodyPr/>
        <a:lstStyle/>
        <a:p>
          <a:endParaRPr lang="en-US"/>
        </a:p>
      </dgm:t>
    </dgm:pt>
    <dgm:pt modelId="{D313D4DD-7531-4B7B-90B3-0E00CE63633F}" type="sibTrans" cxnId="{D07179B8-BFD4-48FD-A83C-AA0749EB8757}">
      <dgm:prSet/>
      <dgm:spPr/>
      <dgm:t>
        <a:bodyPr/>
        <a:lstStyle/>
        <a:p>
          <a:endParaRPr lang="en-US"/>
        </a:p>
      </dgm:t>
    </dgm:pt>
    <dgm:pt modelId="{C2F88753-AD4B-4FD3-BDB6-672184BFF822}">
      <dgm:prSet phldrT="[Text]"/>
      <dgm:spPr/>
      <dgm:t>
        <a:bodyPr/>
        <a:lstStyle/>
        <a:p>
          <a:r>
            <a:rPr lang="en-US" dirty="0"/>
            <a:t>Evaluate Result</a:t>
          </a:r>
        </a:p>
      </dgm:t>
    </dgm:pt>
    <dgm:pt modelId="{67650076-1DE7-4A87-B908-630542E25C71}" type="parTrans" cxnId="{1669FDD4-8B41-4A8F-A370-DBEC44EAB71F}">
      <dgm:prSet/>
      <dgm:spPr/>
      <dgm:t>
        <a:bodyPr/>
        <a:lstStyle/>
        <a:p>
          <a:endParaRPr lang="en-US"/>
        </a:p>
      </dgm:t>
    </dgm:pt>
    <dgm:pt modelId="{0A207E14-47A3-410E-BB19-C4689EF4AA1E}" type="sibTrans" cxnId="{1669FDD4-8B41-4A8F-A370-DBEC44EAB71F}">
      <dgm:prSet/>
      <dgm:spPr/>
      <dgm:t>
        <a:bodyPr/>
        <a:lstStyle/>
        <a:p>
          <a:endParaRPr lang="en-US"/>
        </a:p>
      </dgm:t>
    </dgm:pt>
    <dgm:pt modelId="{DEA8A0F4-4D49-4F0C-B9B6-CD9B69D69394}">
      <dgm:prSet phldrT="[Text]"/>
      <dgm:spPr/>
      <dgm:t>
        <a:bodyPr/>
        <a:lstStyle/>
        <a:p>
          <a:r>
            <a:rPr lang="en-US" dirty="0"/>
            <a:t>Share Result</a:t>
          </a:r>
        </a:p>
      </dgm:t>
    </dgm:pt>
    <dgm:pt modelId="{720DB9A2-82FB-4279-A244-5C3DE6474175}" type="parTrans" cxnId="{EAA8959B-7596-424F-85BB-B953F83795A7}">
      <dgm:prSet/>
      <dgm:spPr/>
      <dgm:t>
        <a:bodyPr/>
        <a:lstStyle/>
        <a:p>
          <a:endParaRPr lang="en-US"/>
        </a:p>
      </dgm:t>
    </dgm:pt>
    <dgm:pt modelId="{33F7864D-06E4-47F3-9C45-08AE252CC7AE}" type="sibTrans" cxnId="{EAA8959B-7596-424F-85BB-B953F83795A7}">
      <dgm:prSet/>
      <dgm:spPr/>
      <dgm:t>
        <a:bodyPr/>
        <a:lstStyle/>
        <a:p>
          <a:endParaRPr lang="en-US"/>
        </a:p>
      </dgm:t>
    </dgm:pt>
    <dgm:pt modelId="{952E7DE1-1A34-4AD0-B3D1-0AB2ABC917A8}">
      <dgm:prSet/>
      <dgm:spPr/>
      <dgm:t>
        <a:bodyPr/>
        <a:lstStyle/>
        <a:p>
          <a:r>
            <a:rPr lang="en-US" dirty="0"/>
            <a:t>Brainstorm Solutions</a:t>
          </a:r>
        </a:p>
      </dgm:t>
    </dgm:pt>
    <dgm:pt modelId="{3DA8B219-AE0C-4D86-9F4C-78C0DADE1232}" type="parTrans" cxnId="{D61BC4C0-344B-450F-ADEC-80ABC5F4CF34}">
      <dgm:prSet/>
      <dgm:spPr/>
      <dgm:t>
        <a:bodyPr/>
        <a:lstStyle/>
        <a:p>
          <a:endParaRPr lang="en-US"/>
        </a:p>
      </dgm:t>
    </dgm:pt>
    <dgm:pt modelId="{A04F935C-628C-4416-A3C3-BE65ACA0E26D}" type="sibTrans" cxnId="{D61BC4C0-344B-450F-ADEC-80ABC5F4CF34}">
      <dgm:prSet/>
      <dgm:spPr/>
      <dgm:t>
        <a:bodyPr/>
        <a:lstStyle/>
        <a:p>
          <a:endParaRPr lang="en-US"/>
        </a:p>
      </dgm:t>
    </dgm:pt>
    <dgm:pt modelId="{0574EF62-C4D3-4112-80B2-4475C582BF7A}">
      <dgm:prSet/>
      <dgm:spPr/>
      <dgm:t>
        <a:bodyPr/>
        <a:lstStyle/>
        <a:p>
          <a:r>
            <a:rPr lang="en-US" dirty="0"/>
            <a:t>Make a test the best Solution</a:t>
          </a:r>
        </a:p>
      </dgm:t>
    </dgm:pt>
    <dgm:pt modelId="{8F443F4A-54A8-47B0-A3D5-BC6A644F431A}" type="parTrans" cxnId="{F29F8715-EAB4-4D81-95CE-339D53F4B301}">
      <dgm:prSet/>
      <dgm:spPr/>
      <dgm:t>
        <a:bodyPr/>
        <a:lstStyle/>
        <a:p>
          <a:endParaRPr lang="en-US"/>
        </a:p>
      </dgm:t>
    </dgm:pt>
    <dgm:pt modelId="{603A7253-8B2A-4682-929B-B10F1CC54C28}" type="sibTrans" cxnId="{F29F8715-EAB4-4D81-95CE-339D53F4B301}">
      <dgm:prSet/>
      <dgm:spPr/>
      <dgm:t>
        <a:bodyPr/>
        <a:lstStyle/>
        <a:p>
          <a:endParaRPr lang="en-US"/>
        </a:p>
      </dgm:t>
    </dgm:pt>
    <dgm:pt modelId="{767A9BA1-7F12-42F0-946A-C30464480F61}" type="pres">
      <dgm:prSet presAssocID="{26F599EA-499D-4E85-AF8D-B1C2D03D2257}" presName="composite" presStyleCnt="0">
        <dgm:presLayoutVars>
          <dgm:chMax val="1"/>
          <dgm:dir/>
          <dgm:resizeHandles val="exact"/>
        </dgm:presLayoutVars>
      </dgm:prSet>
      <dgm:spPr/>
    </dgm:pt>
    <dgm:pt modelId="{91940BC7-531B-4964-AEAB-4C45DDDBC91F}" type="pres">
      <dgm:prSet presAssocID="{26F599EA-499D-4E85-AF8D-B1C2D03D2257}" presName="radial" presStyleCnt="0">
        <dgm:presLayoutVars>
          <dgm:animLvl val="ctr"/>
        </dgm:presLayoutVars>
      </dgm:prSet>
      <dgm:spPr/>
    </dgm:pt>
    <dgm:pt modelId="{B8398F7E-D640-49E0-80C8-90EC6CF0821F}" type="pres">
      <dgm:prSet presAssocID="{9E160355-9B41-44CA-BCCA-5F6096823E2F}" presName="centerShape" presStyleLbl="vennNode1" presStyleIdx="0" presStyleCnt="7"/>
      <dgm:spPr/>
    </dgm:pt>
    <dgm:pt modelId="{BE6B35BF-5960-4B7B-A77B-E458F84F3CD5}" type="pres">
      <dgm:prSet presAssocID="{3AC83F7B-86D0-4AC6-8590-EA4BC80C9982}" presName="node" presStyleLbl="vennNode1" presStyleIdx="1" presStyleCnt="7">
        <dgm:presLayoutVars>
          <dgm:bulletEnabled val="1"/>
        </dgm:presLayoutVars>
      </dgm:prSet>
      <dgm:spPr/>
    </dgm:pt>
    <dgm:pt modelId="{27D12FBF-1892-4311-82D6-E9E97C252AEF}" type="pres">
      <dgm:prSet presAssocID="{7A2CB2FC-1825-4555-8C6C-A432A370D760}" presName="node" presStyleLbl="vennNode1" presStyleIdx="2" presStyleCnt="7">
        <dgm:presLayoutVars>
          <dgm:bulletEnabled val="1"/>
        </dgm:presLayoutVars>
      </dgm:prSet>
      <dgm:spPr/>
    </dgm:pt>
    <dgm:pt modelId="{35C742E3-C3A4-434B-B015-80C86FE71984}" type="pres">
      <dgm:prSet presAssocID="{952E7DE1-1A34-4AD0-B3D1-0AB2ABC917A8}" presName="node" presStyleLbl="vennNode1" presStyleIdx="3" presStyleCnt="7">
        <dgm:presLayoutVars>
          <dgm:bulletEnabled val="1"/>
        </dgm:presLayoutVars>
      </dgm:prSet>
      <dgm:spPr/>
    </dgm:pt>
    <dgm:pt modelId="{E8E02561-CF01-450F-91AA-5D8393434B63}" type="pres">
      <dgm:prSet presAssocID="{0574EF62-C4D3-4112-80B2-4475C582BF7A}" presName="node" presStyleLbl="vennNode1" presStyleIdx="4" presStyleCnt="7">
        <dgm:presLayoutVars>
          <dgm:bulletEnabled val="1"/>
        </dgm:presLayoutVars>
      </dgm:prSet>
      <dgm:spPr/>
    </dgm:pt>
    <dgm:pt modelId="{6118C41F-DF46-487B-BA53-414BA65B632B}" type="pres">
      <dgm:prSet presAssocID="{C2F88753-AD4B-4FD3-BDB6-672184BFF822}" presName="node" presStyleLbl="vennNode1" presStyleIdx="5" presStyleCnt="7">
        <dgm:presLayoutVars>
          <dgm:bulletEnabled val="1"/>
        </dgm:presLayoutVars>
      </dgm:prSet>
      <dgm:spPr/>
    </dgm:pt>
    <dgm:pt modelId="{5F9058BC-BB03-4B2F-94D2-321CA1A0C19C}" type="pres">
      <dgm:prSet presAssocID="{DEA8A0F4-4D49-4F0C-B9B6-CD9B69D69394}" presName="node" presStyleLbl="vennNode1" presStyleIdx="6" presStyleCnt="7">
        <dgm:presLayoutVars>
          <dgm:bulletEnabled val="1"/>
        </dgm:presLayoutVars>
      </dgm:prSet>
      <dgm:spPr/>
    </dgm:pt>
  </dgm:ptLst>
  <dgm:cxnLst>
    <dgm:cxn modelId="{F29F8715-EAB4-4D81-95CE-339D53F4B301}" srcId="{9E160355-9B41-44CA-BCCA-5F6096823E2F}" destId="{0574EF62-C4D3-4112-80B2-4475C582BF7A}" srcOrd="3" destOrd="0" parTransId="{8F443F4A-54A8-47B0-A3D5-BC6A644F431A}" sibTransId="{603A7253-8B2A-4682-929B-B10F1CC54C28}"/>
    <dgm:cxn modelId="{953C5020-5A5A-49AE-97FE-649D216E1A9E}" srcId="{9E160355-9B41-44CA-BCCA-5F6096823E2F}" destId="{3AC83F7B-86D0-4AC6-8590-EA4BC80C9982}" srcOrd="0" destOrd="0" parTransId="{2B69B7B1-F35E-4CA5-B4BF-6F6ECB86684E}" sibTransId="{01338585-1A18-4D63-B7EE-44ADD5380E4D}"/>
    <dgm:cxn modelId="{EAAC0E26-EE5A-47CA-978A-B99D519E6ED4}" type="presOf" srcId="{26F599EA-499D-4E85-AF8D-B1C2D03D2257}" destId="{767A9BA1-7F12-42F0-946A-C30464480F61}" srcOrd="0" destOrd="0" presId="urn:microsoft.com/office/officeart/2005/8/layout/radial3"/>
    <dgm:cxn modelId="{669E9432-C1CD-4C8E-8C13-55C466154665}" type="presOf" srcId="{952E7DE1-1A34-4AD0-B3D1-0AB2ABC917A8}" destId="{35C742E3-C3A4-434B-B015-80C86FE71984}" srcOrd="0" destOrd="0" presId="urn:microsoft.com/office/officeart/2005/8/layout/radial3"/>
    <dgm:cxn modelId="{2A2A4083-FD60-4862-9F34-732017704810}" type="presOf" srcId="{3AC83F7B-86D0-4AC6-8590-EA4BC80C9982}" destId="{BE6B35BF-5960-4B7B-A77B-E458F84F3CD5}" srcOrd="0" destOrd="0" presId="urn:microsoft.com/office/officeart/2005/8/layout/radial3"/>
    <dgm:cxn modelId="{C1148185-1867-4F50-BB12-BDAF464B9EA2}" type="presOf" srcId="{9E160355-9B41-44CA-BCCA-5F6096823E2F}" destId="{B8398F7E-D640-49E0-80C8-90EC6CF0821F}" srcOrd="0" destOrd="0" presId="urn:microsoft.com/office/officeart/2005/8/layout/radial3"/>
    <dgm:cxn modelId="{BA59FD90-1576-4D01-B779-8BABE2F7CA12}" type="presOf" srcId="{7A2CB2FC-1825-4555-8C6C-A432A370D760}" destId="{27D12FBF-1892-4311-82D6-E9E97C252AEF}" srcOrd="0" destOrd="0" presId="urn:microsoft.com/office/officeart/2005/8/layout/radial3"/>
    <dgm:cxn modelId="{EAA8959B-7596-424F-85BB-B953F83795A7}" srcId="{9E160355-9B41-44CA-BCCA-5F6096823E2F}" destId="{DEA8A0F4-4D49-4F0C-B9B6-CD9B69D69394}" srcOrd="5" destOrd="0" parTransId="{720DB9A2-82FB-4279-A244-5C3DE6474175}" sibTransId="{33F7864D-06E4-47F3-9C45-08AE252CC7AE}"/>
    <dgm:cxn modelId="{41CF27B2-D16E-4608-A3EC-019F01F11FAC}" type="presOf" srcId="{0574EF62-C4D3-4112-80B2-4475C582BF7A}" destId="{E8E02561-CF01-450F-91AA-5D8393434B63}" srcOrd="0" destOrd="0" presId="urn:microsoft.com/office/officeart/2005/8/layout/radial3"/>
    <dgm:cxn modelId="{D07179B8-BFD4-48FD-A83C-AA0749EB8757}" srcId="{9E160355-9B41-44CA-BCCA-5F6096823E2F}" destId="{7A2CB2FC-1825-4555-8C6C-A432A370D760}" srcOrd="1" destOrd="0" parTransId="{3CB7861A-37AF-429C-ADE7-2D40BF6FF731}" sibTransId="{D313D4DD-7531-4B7B-90B3-0E00CE63633F}"/>
    <dgm:cxn modelId="{D61BC4C0-344B-450F-ADEC-80ABC5F4CF34}" srcId="{9E160355-9B41-44CA-BCCA-5F6096823E2F}" destId="{952E7DE1-1A34-4AD0-B3D1-0AB2ABC917A8}" srcOrd="2" destOrd="0" parTransId="{3DA8B219-AE0C-4D86-9F4C-78C0DADE1232}" sibTransId="{A04F935C-628C-4416-A3C3-BE65ACA0E26D}"/>
    <dgm:cxn modelId="{19AC5ACD-E989-4C54-BB9F-138735551B26}" type="presOf" srcId="{DEA8A0F4-4D49-4F0C-B9B6-CD9B69D69394}" destId="{5F9058BC-BB03-4B2F-94D2-321CA1A0C19C}" srcOrd="0" destOrd="0" presId="urn:microsoft.com/office/officeart/2005/8/layout/radial3"/>
    <dgm:cxn modelId="{B50066D2-433C-4DBF-ABF0-D90D1F5E771B}" type="presOf" srcId="{C2F88753-AD4B-4FD3-BDB6-672184BFF822}" destId="{6118C41F-DF46-487B-BA53-414BA65B632B}" srcOrd="0" destOrd="0" presId="urn:microsoft.com/office/officeart/2005/8/layout/radial3"/>
    <dgm:cxn modelId="{1669FDD4-8B41-4A8F-A370-DBEC44EAB71F}" srcId="{9E160355-9B41-44CA-BCCA-5F6096823E2F}" destId="{C2F88753-AD4B-4FD3-BDB6-672184BFF822}" srcOrd="4" destOrd="0" parTransId="{67650076-1DE7-4A87-B908-630542E25C71}" sibTransId="{0A207E14-47A3-410E-BB19-C4689EF4AA1E}"/>
    <dgm:cxn modelId="{78359DD8-DE09-4FC5-9044-433FDABB673A}" srcId="{26F599EA-499D-4E85-AF8D-B1C2D03D2257}" destId="{9E160355-9B41-44CA-BCCA-5F6096823E2F}" srcOrd="0" destOrd="0" parTransId="{5B59AAF3-E1DC-454E-916D-F6DACFDDE5AF}" sibTransId="{0AE74747-AF21-42BB-AA9F-50DCB2BD99C8}"/>
    <dgm:cxn modelId="{6D147CEC-2E4A-43B6-8147-F6C74C19CF51}" type="presParOf" srcId="{767A9BA1-7F12-42F0-946A-C30464480F61}" destId="{91940BC7-531B-4964-AEAB-4C45DDDBC91F}" srcOrd="0" destOrd="0" presId="urn:microsoft.com/office/officeart/2005/8/layout/radial3"/>
    <dgm:cxn modelId="{55C13839-6AA8-43A8-AC12-B8DA75C5FA62}" type="presParOf" srcId="{91940BC7-531B-4964-AEAB-4C45DDDBC91F}" destId="{B8398F7E-D640-49E0-80C8-90EC6CF0821F}" srcOrd="0" destOrd="0" presId="urn:microsoft.com/office/officeart/2005/8/layout/radial3"/>
    <dgm:cxn modelId="{1B5116BF-AC16-415B-9EC4-0400692D708A}" type="presParOf" srcId="{91940BC7-531B-4964-AEAB-4C45DDDBC91F}" destId="{BE6B35BF-5960-4B7B-A77B-E458F84F3CD5}" srcOrd="1" destOrd="0" presId="urn:microsoft.com/office/officeart/2005/8/layout/radial3"/>
    <dgm:cxn modelId="{61AACD50-DFC4-49DA-80DC-CC9168A1BCC1}" type="presParOf" srcId="{91940BC7-531B-4964-AEAB-4C45DDDBC91F}" destId="{27D12FBF-1892-4311-82D6-E9E97C252AEF}" srcOrd="2" destOrd="0" presId="urn:microsoft.com/office/officeart/2005/8/layout/radial3"/>
    <dgm:cxn modelId="{5B3826E6-E32F-4F33-B3DB-1B5EA1D5CBB2}" type="presParOf" srcId="{91940BC7-531B-4964-AEAB-4C45DDDBC91F}" destId="{35C742E3-C3A4-434B-B015-80C86FE71984}" srcOrd="3" destOrd="0" presId="urn:microsoft.com/office/officeart/2005/8/layout/radial3"/>
    <dgm:cxn modelId="{EA068826-C798-4D7E-98FD-8C0FE4570588}" type="presParOf" srcId="{91940BC7-531B-4964-AEAB-4C45DDDBC91F}" destId="{E8E02561-CF01-450F-91AA-5D8393434B63}" srcOrd="4" destOrd="0" presId="urn:microsoft.com/office/officeart/2005/8/layout/radial3"/>
    <dgm:cxn modelId="{3D2D2450-C581-4C64-87AC-8533366685DB}" type="presParOf" srcId="{91940BC7-531B-4964-AEAB-4C45DDDBC91F}" destId="{6118C41F-DF46-487B-BA53-414BA65B632B}" srcOrd="5" destOrd="0" presId="urn:microsoft.com/office/officeart/2005/8/layout/radial3"/>
    <dgm:cxn modelId="{A607E6FD-E4DD-410E-8D66-3218B318DE99}" type="presParOf" srcId="{91940BC7-531B-4964-AEAB-4C45DDDBC91F}" destId="{5F9058BC-BB03-4B2F-94D2-321CA1A0C19C}"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C45013-67C2-4B0C-9923-5C91C583356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A57D288-896B-453C-9905-9D749D4FD2E2}">
      <dgm:prSet phldrT="[Text]" custT="1"/>
      <dgm:spPr/>
      <dgm:t>
        <a:bodyPr/>
        <a:lstStyle/>
        <a:p>
          <a:r>
            <a:rPr lang="en-US" sz="2000" b="1" dirty="0">
              <a:solidFill>
                <a:schemeClr val="bg1"/>
              </a:solidFill>
            </a:rPr>
            <a:t>Front End Engineering Design (FEED)</a:t>
          </a:r>
          <a:endParaRPr lang="en-US" sz="2000" dirty="0">
            <a:solidFill>
              <a:schemeClr val="bg1"/>
            </a:solidFill>
          </a:endParaRPr>
        </a:p>
      </dgm:t>
    </dgm:pt>
    <dgm:pt modelId="{8661B443-FDEF-4ED1-918D-2148D393CA41}" type="parTrans" cxnId="{42657498-F6DE-4807-9A35-5D14E9FD7E90}">
      <dgm:prSet/>
      <dgm:spPr/>
      <dgm:t>
        <a:bodyPr/>
        <a:lstStyle/>
        <a:p>
          <a:endParaRPr lang="en-US"/>
        </a:p>
      </dgm:t>
    </dgm:pt>
    <dgm:pt modelId="{DCDB17D3-BDEE-47B8-8E83-0A1113651909}" type="sibTrans" cxnId="{42657498-F6DE-4807-9A35-5D14E9FD7E90}">
      <dgm:prSet/>
      <dgm:spPr/>
      <dgm:t>
        <a:bodyPr/>
        <a:lstStyle/>
        <a:p>
          <a:endParaRPr lang="en-US"/>
        </a:p>
      </dgm:t>
    </dgm:pt>
    <dgm:pt modelId="{C0ECA26B-557D-49C1-9889-DAA34955CA51}">
      <dgm:prSet phldrT="[Text]" custT="1"/>
      <dgm:spPr/>
      <dgm:t>
        <a:bodyPr/>
        <a:lstStyle/>
        <a:p>
          <a:r>
            <a:rPr lang="en-US" sz="2000" b="1" dirty="0">
              <a:solidFill>
                <a:schemeClr val="bg1"/>
              </a:solidFill>
            </a:rPr>
            <a:t>Process Engineering</a:t>
          </a:r>
          <a:endParaRPr lang="en-US" sz="2000" dirty="0">
            <a:solidFill>
              <a:schemeClr val="bg1"/>
            </a:solidFill>
          </a:endParaRPr>
        </a:p>
      </dgm:t>
    </dgm:pt>
    <dgm:pt modelId="{0584274F-66F2-4133-9ECD-9BFDC4BC2750}" type="parTrans" cxnId="{BE2F0835-22E0-4C9E-AF4D-F08AC17530AF}">
      <dgm:prSet/>
      <dgm:spPr/>
      <dgm:t>
        <a:bodyPr/>
        <a:lstStyle/>
        <a:p>
          <a:endParaRPr lang="en-US"/>
        </a:p>
      </dgm:t>
    </dgm:pt>
    <dgm:pt modelId="{EBAE4CA1-8E2A-4EAD-8099-F033FCF2BD93}" type="sibTrans" cxnId="{BE2F0835-22E0-4C9E-AF4D-F08AC17530AF}">
      <dgm:prSet/>
      <dgm:spPr/>
      <dgm:t>
        <a:bodyPr/>
        <a:lstStyle/>
        <a:p>
          <a:endParaRPr lang="en-US"/>
        </a:p>
      </dgm:t>
    </dgm:pt>
    <dgm:pt modelId="{9E6ACE26-E70A-43A5-8E01-721322EF47CB}">
      <dgm:prSet phldrT="[Text]" custT="1"/>
      <dgm:spPr/>
      <dgm:t>
        <a:bodyPr/>
        <a:lstStyle/>
        <a:p>
          <a:r>
            <a:rPr lang="en-US" sz="2000" b="1" dirty="0">
              <a:solidFill>
                <a:schemeClr val="bg1"/>
              </a:solidFill>
            </a:rPr>
            <a:t>Mechanical Engineering</a:t>
          </a:r>
          <a:endParaRPr lang="en-US" sz="2000" dirty="0">
            <a:solidFill>
              <a:schemeClr val="bg1"/>
            </a:solidFill>
          </a:endParaRPr>
        </a:p>
      </dgm:t>
    </dgm:pt>
    <dgm:pt modelId="{0F6D438F-B81C-4BA5-B5A0-9A2CA4A495B8}" type="parTrans" cxnId="{03E019E0-E19F-4EEA-A316-815849D628A1}">
      <dgm:prSet/>
      <dgm:spPr/>
      <dgm:t>
        <a:bodyPr/>
        <a:lstStyle/>
        <a:p>
          <a:endParaRPr lang="en-US"/>
        </a:p>
      </dgm:t>
    </dgm:pt>
    <dgm:pt modelId="{77D77A67-F56F-464A-B48D-31221A74A2D9}" type="sibTrans" cxnId="{03E019E0-E19F-4EEA-A316-815849D628A1}">
      <dgm:prSet/>
      <dgm:spPr/>
      <dgm:t>
        <a:bodyPr/>
        <a:lstStyle/>
        <a:p>
          <a:endParaRPr lang="en-US"/>
        </a:p>
      </dgm:t>
    </dgm:pt>
    <dgm:pt modelId="{E3CBEB6D-0E90-4490-8133-08DD92BDDE91}">
      <dgm:prSet custT="1"/>
      <dgm:spPr/>
      <dgm:t>
        <a:bodyPr/>
        <a:lstStyle/>
        <a:p>
          <a:r>
            <a:rPr lang="en-US" sz="2000" b="1" dirty="0">
              <a:solidFill>
                <a:schemeClr val="bg1"/>
              </a:solidFill>
            </a:rPr>
            <a:t>Structural &amp; Civil Engineering</a:t>
          </a:r>
        </a:p>
      </dgm:t>
    </dgm:pt>
    <dgm:pt modelId="{7A399F63-D838-4A93-A446-E4912BE2F7B4}" type="parTrans" cxnId="{4BF5B6C6-225B-4C2C-A507-6CB5E13B68E7}">
      <dgm:prSet/>
      <dgm:spPr/>
      <dgm:t>
        <a:bodyPr/>
        <a:lstStyle/>
        <a:p>
          <a:endParaRPr lang="en-US"/>
        </a:p>
      </dgm:t>
    </dgm:pt>
    <dgm:pt modelId="{14D46A5C-9169-4C19-B449-FC152950C134}" type="sibTrans" cxnId="{4BF5B6C6-225B-4C2C-A507-6CB5E13B68E7}">
      <dgm:prSet/>
      <dgm:spPr/>
      <dgm:t>
        <a:bodyPr/>
        <a:lstStyle/>
        <a:p>
          <a:endParaRPr lang="en-US"/>
        </a:p>
      </dgm:t>
    </dgm:pt>
    <dgm:pt modelId="{498711E7-8F25-45D6-87C8-16BD155FA987}">
      <dgm:prSet custT="1"/>
      <dgm:spPr/>
      <dgm:t>
        <a:bodyPr/>
        <a:lstStyle/>
        <a:p>
          <a:r>
            <a:rPr lang="en-US" sz="2000" b="1" dirty="0"/>
            <a:t>Supply Chain &amp; Procurement Services</a:t>
          </a:r>
          <a:endParaRPr lang="en-US" sz="2000" dirty="0"/>
        </a:p>
      </dgm:t>
    </dgm:pt>
    <dgm:pt modelId="{E8914A94-DE34-40AE-B7A3-82460B0896A3}" type="parTrans" cxnId="{DB00A480-62E9-46D6-93F7-CB4C8806FD7D}">
      <dgm:prSet/>
      <dgm:spPr/>
      <dgm:t>
        <a:bodyPr/>
        <a:lstStyle/>
        <a:p>
          <a:endParaRPr lang="en-US"/>
        </a:p>
      </dgm:t>
    </dgm:pt>
    <dgm:pt modelId="{DBA11710-F667-4A88-940C-BEC8CA802F9B}" type="sibTrans" cxnId="{DB00A480-62E9-46D6-93F7-CB4C8806FD7D}">
      <dgm:prSet/>
      <dgm:spPr/>
      <dgm:t>
        <a:bodyPr/>
        <a:lstStyle/>
        <a:p>
          <a:endParaRPr lang="en-US"/>
        </a:p>
      </dgm:t>
    </dgm:pt>
    <dgm:pt modelId="{78D8FBFB-6AFD-409A-A5FB-E67CF1C399AF}" type="pres">
      <dgm:prSet presAssocID="{DAC45013-67C2-4B0C-9923-5C91C583356C}" presName="Name0" presStyleCnt="0">
        <dgm:presLayoutVars>
          <dgm:chMax val="7"/>
          <dgm:chPref val="7"/>
          <dgm:dir/>
        </dgm:presLayoutVars>
      </dgm:prSet>
      <dgm:spPr/>
    </dgm:pt>
    <dgm:pt modelId="{AE44F274-DFE1-4E2D-824C-2D813C038249}" type="pres">
      <dgm:prSet presAssocID="{DAC45013-67C2-4B0C-9923-5C91C583356C}" presName="Name1" presStyleCnt="0"/>
      <dgm:spPr/>
    </dgm:pt>
    <dgm:pt modelId="{BBF9D914-23BE-4ED5-A43A-50E5E63AF9AC}" type="pres">
      <dgm:prSet presAssocID="{DAC45013-67C2-4B0C-9923-5C91C583356C}" presName="cycle" presStyleCnt="0"/>
      <dgm:spPr/>
    </dgm:pt>
    <dgm:pt modelId="{53659263-86BD-4578-8C13-BA11CECFF517}" type="pres">
      <dgm:prSet presAssocID="{DAC45013-67C2-4B0C-9923-5C91C583356C}" presName="srcNode" presStyleLbl="node1" presStyleIdx="0" presStyleCnt="5"/>
      <dgm:spPr/>
    </dgm:pt>
    <dgm:pt modelId="{B9457951-4650-42CB-931C-0EB232B8F605}" type="pres">
      <dgm:prSet presAssocID="{DAC45013-67C2-4B0C-9923-5C91C583356C}" presName="conn" presStyleLbl="parChTrans1D2" presStyleIdx="0" presStyleCnt="1"/>
      <dgm:spPr/>
    </dgm:pt>
    <dgm:pt modelId="{876F03A4-3C94-4ACB-B22F-DB2931251BF0}" type="pres">
      <dgm:prSet presAssocID="{DAC45013-67C2-4B0C-9923-5C91C583356C}" presName="extraNode" presStyleLbl="node1" presStyleIdx="0" presStyleCnt="5"/>
      <dgm:spPr/>
    </dgm:pt>
    <dgm:pt modelId="{944881C8-33DA-43B4-B3C1-4688D8C2B194}" type="pres">
      <dgm:prSet presAssocID="{DAC45013-67C2-4B0C-9923-5C91C583356C}" presName="dstNode" presStyleLbl="node1" presStyleIdx="0" presStyleCnt="5"/>
      <dgm:spPr/>
    </dgm:pt>
    <dgm:pt modelId="{AFB9347B-2AAB-4D44-82E5-8A90CC47CACE}" type="pres">
      <dgm:prSet presAssocID="{2A57D288-896B-453C-9905-9D749D4FD2E2}" presName="text_1" presStyleLbl="node1" presStyleIdx="0" presStyleCnt="5">
        <dgm:presLayoutVars>
          <dgm:bulletEnabled val="1"/>
        </dgm:presLayoutVars>
      </dgm:prSet>
      <dgm:spPr/>
    </dgm:pt>
    <dgm:pt modelId="{40D08281-9351-466B-8F7E-BF6D8CA304ED}" type="pres">
      <dgm:prSet presAssocID="{2A57D288-896B-453C-9905-9D749D4FD2E2}" presName="accent_1" presStyleCnt="0"/>
      <dgm:spPr/>
    </dgm:pt>
    <dgm:pt modelId="{9541C5EA-567B-4098-9F2F-A762AEAA623F}" type="pres">
      <dgm:prSet presAssocID="{2A57D288-896B-453C-9905-9D749D4FD2E2}" presName="accentRepeatNode" presStyleLbl="solidFgAcc1" presStyleIdx="0" presStyleCnt="5"/>
      <dgm:spPr/>
    </dgm:pt>
    <dgm:pt modelId="{53DF501C-8BDC-40D0-B174-0750C462D2D8}" type="pres">
      <dgm:prSet presAssocID="{C0ECA26B-557D-49C1-9889-DAA34955CA51}" presName="text_2" presStyleLbl="node1" presStyleIdx="1" presStyleCnt="5" custLinFactNeighborX="-1062">
        <dgm:presLayoutVars>
          <dgm:bulletEnabled val="1"/>
        </dgm:presLayoutVars>
      </dgm:prSet>
      <dgm:spPr/>
    </dgm:pt>
    <dgm:pt modelId="{9C9E707B-4DC6-4413-9F5F-54084797E3F8}" type="pres">
      <dgm:prSet presAssocID="{C0ECA26B-557D-49C1-9889-DAA34955CA51}" presName="accent_2" presStyleCnt="0"/>
      <dgm:spPr/>
    </dgm:pt>
    <dgm:pt modelId="{366D998B-B53D-437D-A4C2-841152FF46FB}" type="pres">
      <dgm:prSet presAssocID="{C0ECA26B-557D-49C1-9889-DAA34955CA51}" presName="accentRepeatNode" presStyleLbl="solidFgAcc1" presStyleIdx="1" presStyleCnt="5"/>
      <dgm:spPr/>
    </dgm:pt>
    <dgm:pt modelId="{542CA435-EEDC-4816-90B8-B7A5373DC62A}" type="pres">
      <dgm:prSet presAssocID="{9E6ACE26-E70A-43A5-8E01-721322EF47CB}" presName="text_3" presStyleLbl="node1" presStyleIdx="2" presStyleCnt="5">
        <dgm:presLayoutVars>
          <dgm:bulletEnabled val="1"/>
        </dgm:presLayoutVars>
      </dgm:prSet>
      <dgm:spPr/>
    </dgm:pt>
    <dgm:pt modelId="{DC284B2C-1303-48E6-9349-A959C264F603}" type="pres">
      <dgm:prSet presAssocID="{9E6ACE26-E70A-43A5-8E01-721322EF47CB}" presName="accent_3" presStyleCnt="0"/>
      <dgm:spPr/>
    </dgm:pt>
    <dgm:pt modelId="{BF2208AE-AF6B-4513-B77D-3C32E224C4EF}" type="pres">
      <dgm:prSet presAssocID="{9E6ACE26-E70A-43A5-8E01-721322EF47CB}" presName="accentRepeatNode" presStyleLbl="solidFgAcc1" presStyleIdx="2" presStyleCnt="5"/>
      <dgm:spPr/>
    </dgm:pt>
    <dgm:pt modelId="{4DDCE8A8-4B19-4AF3-AB26-546018BEB035}" type="pres">
      <dgm:prSet presAssocID="{E3CBEB6D-0E90-4490-8133-08DD92BDDE91}" presName="text_4" presStyleLbl="node1" presStyleIdx="3" presStyleCnt="5">
        <dgm:presLayoutVars>
          <dgm:bulletEnabled val="1"/>
        </dgm:presLayoutVars>
      </dgm:prSet>
      <dgm:spPr/>
    </dgm:pt>
    <dgm:pt modelId="{FA754CAF-6BFE-498A-B281-65CCD0D3A786}" type="pres">
      <dgm:prSet presAssocID="{E3CBEB6D-0E90-4490-8133-08DD92BDDE91}" presName="accent_4" presStyleCnt="0"/>
      <dgm:spPr/>
    </dgm:pt>
    <dgm:pt modelId="{6F6D4756-E6D2-44D2-B206-343FCA7FE8EC}" type="pres">
      <dgm:prSet presAssocID="{E3CBEB6D-0E90-4490-8133-08DD92BDDE91}" presName="accentRepeatNode" presStyleLbl="solidFgAcc1" presStyleIdx="3" presStyleCnt="5"/>
      <dgm:spPr/>
    </dgm:pt>
    <dgm:pt modelId="{CE77C4A4-8530-43BC-B443-3A5451B08F93}" type="pres">
      <dgm:prSet presAssocID="{498711E7-8F25-45D6-87C8-16BD155FA987}" presName="text_5" presStyleLbl="node1" presStyleIdx="4" presStyleCnt="5">
        <dgm:presLayoutVars>
          <dgm:bulletEnabled val="1"/>
        </dgm:presLayoutVars>
      </dgm:prSet>
      <dgm:spPr/>
    </dgm:pt>
    <dgm:pt modelId="{93E84C84-0CE0-4416-A35F-DF3A05F0E983}" type="pres">
      <dgm:prSet presAssocID="{498711E7-8F25-45D6-87C8-16BD155FA987}" presName="accent_5" presStyleCnt="0"/>
      <dgm:spPr/>
    </dgm:pt>
    <dgm:pt modelId="{A85A57D2-497C-47B2-9638-4F33705F5FA1}" type="pres">
      <dgm:prSet presAssocID="{498711E7-8F25-45D6-87C8-16BD155FA987}" presName="accentRepeatNode" presStyleLbl="solidFgAcc1" presStyleIdx="4" presStyleCnt="5"/>
      <dgm:spPr/>
    </dgm:pt>
  </dgm:ptLst>
  <dgm:cxnLst>
    <dgm:cxn modelId="{4F05E610-ABD3-45D5-A74D-BA733ECA843F}" type="presOf" srcId="{9E6ACE26-E70A-43A5-8E01-721322EF47CB}" destId="{542CA435-EEDC-4816-90B8-B7A5373DC62A}" srcOrd="0" destOrd="0" presId="urn:microsoft.com/office/officeart/2008/layout/VerticalCurvedList"/>
    <dgm:cxn modelId="{BE2F0835-22E0-4C9E-AF4D-F08AC17530AF}" srcId="{DAC45013-67C2-4B0C-9923-5C91C583356C}" destId="{C0ECA26B-557D-49C1-9889-DAA34955CA51}" srcOrd="1" destOrd="0" parTransId="{0584274F-66F2-4133-9ECD-9BFDC4BC2750}" sibTransId="{EBAE4CA1-8E2A-4EAD-8099-F033FCF2BD93}"/>
    <dgm:cxn modelId="{5457A272-973B-4370-8E7E-C7FAE870F009}" type="presOf" srcId="{E3CBEB6D-0E90-4490-8133-08DD92BDDE91}" destId="{4DDCE8A8-4B19-4AF3-AB26-546018BEB035}" srcOrd="0" destOrd="0" presId="urn:microsoft.com/office/officeart/2008/layout/VerticalCurvedList"/>
    <dgm:cxn modelId="{DB00A480-62E9-46D6-93F7-CB4C8806FD7D}" srcId="{DAC45013-67C2-4B0C-9923-5C91C583356C}" destId="{498711E7-8F25-45D6-87C8-16BD155FA987}" srcOrd="4" destOrd="0" parTransId="{E8914A94-DE34-40AE-B7A3-82460B0896A3}" sibTransId="{DBA11710-F667-4A88-940C-BEC8CA802F9B}"/>
    <dgm:cxn modelId="{D0AE5287-B536-4E3C-B944-4630907133F0}" type="presOf" srcId="{2A57D288-896B-453C-9905-9D749D4FD2E2}" destId="{AFB9347B-2AAB-4D44-82E5-8A90CC47CACE}" srcOrd="0" destOrd="0" presId="urn:microsoft.com/office/officeart/2008/layout/VerticalCurvedList"/>
    <dgm:cxn modelId="{42657498-F6DE-4807-9A35-5D14E9FD7E90}" srcId="{DAC45013-67C2-4B0C-9923-5C91C583356C}" destId="{2A57D288-896B-453C-9905-9D749D4FD2E2}" srcOrd="0" destOrd="0" parTransId="{8661B443-FDEF-4ED1-918D-2148D393CA41}" sibTransId="{DCDB17D3-BDEE-47B8-8E83-0A1113651909}"/>
    <dgm:cxn modelId="{9A3A58B6-6FE7-46F6-A15A-2C64CE21FE93}" type="presOf" srcId="{498711E7-8F25-45D6-87C8-16BD155FA987}" destId="{CE77C4A4-8530-43BC-B443-3A5451B08F93}" srcOrd="0" destOrd="0" presId="urn:microsoft.com/office/officeart/2008/layout/VerticalCurvedList"/>
    <dgm:cxn modelId="{4BF5B6C6-225B-4C2C-A507-6CB5E13B68E7}" srcId="{DAC45013-67C2-4B0C-9923-5C91C583356C}" destId="{E3CBEB6D-0E90-4490-8133-08DD92BDDE91}" srcOrd="3" destOrd="0" parTransId="{7A399F63-D838-4A93-A446-E4912BE2F7B4}" sibTransId="{14D46A5C-9169-4C19-B449-FC152950C134}"/>
    <dgm:cxn modelId="{75023DD5-6040-4D59-B455-991EF0594165}" type="presOf" srcId="{C0ECA26B-557D-49C1-9889-DAA34955CA51}" destId="{53DF501C-8BDC-40D0-B174-0750C462D2D8}" srcOrd="0" destOrd="0" presId="urn:microsoft.com/office/officeart/2008/layout/VerticalCurvedList"/>
    <dgm:cxn modelId="{03E019E0-E19F-4EEA-A316-815849D628A1}" srcId="{DAC45013-67C2-4B0C-9923-5C91C583356C}" destId="{9E6ACE26-E70A-43A5-8E01-721322EF47CB}" srcOrd="2" destOrd="0" parTransId="{0F6D438F-B81C-4BA5-B5A0-9A2CA4A495B8}" sibTransId="{77D77A67-F56F-464A-B48D-31221A74A2D9}"/>
    <dgm:cxn modelId="{781D99E8-4CD5-4576-A938-B4474AE3A4EB}" type="presOf" srcId="{DCDB17D3-BDEE-47B8-8E83-0A1113651909}" destId="{B9457951-4650-42CB-931C-0EB232B8F605}" srcOrd="0" destOrd="0" presId="urn:microsoft.com/office/officeart/2008/layout/VerticalCurvedList"/>
    <dgm:cxn modelId="{F02A37FC-BF8B-4A2E-8A4C-58699F2A128B}" type="presOf" srcId="{DAC45013-67C2-4B0C-9923-5C91C583356C}" destId="{78D8FBFB-6AFD-409A-A5FB-E67CF1C399AF}" srcOrd="0" destOrd="0" presId="urn:microsoft.com/office/officeart/2008/layout/VerticalCurvedList"/>
    <dgm:cxn modelId="{8D6D888A-65E9-47FF-961A-5C31E4B7A089}" type="presParOf" srcId="{78D8FBFB-6AFD-409A-A5FB-E67CF1C399AF}" destId="{AE44F274-DFE1-4E2D-824C-2D813C038249}" srcOrd="0" destOrd="0" presId="urn:microsoft.com/office/officeart/2008/layout/VerticalCurvedList"/>
    <dgm:cxn modelId="{37DAB9D6-9381-4226-9CF2-1F24DF94C59E}" type="presParOf" srcId="{AE44F274-DFE1-4E2D-824C-2D813C038249}" destId="{BBF9D914-23BE-4ED5-A43A-50E5E63AF9AC}" srcOrd="0" destOrd="0" presId="urn:microsoft.com/office/officeart/2008/layout/VerticalCurvedList"/>
    <dgm:cxn modelId="{FB41E37B-CD1F-4727-B155-D4387D0EFB8D}" type="presParOf" srcId="{BBF9D914-23BE-4ED5-A43A-50E5E63AF9AC}" destId="{53659263-86BD-4578-8C13-BA11CECFF517}" srcOrd="0" destOrd="0" presId="urn:microsoft.com/office/officeart/2008/layout/VerticalCurvedList"/>
    <dgm:cxn modelId="{CD37C61D-8EFD-487C-A57D-2499E96C245C}" type="presParOf" srcId="{BBF9D914-23BE-4ED5-A43A-50E5E63AF9AC}" destId="{B9457951-4650-42CB-931C-0EB232B8F605}" srcOrd="1" destOrd="0" presId="urn:microsoft.com/office/officeart/2008/layout/VerticalCurvedList"/>
    <dgm:cxn modelId="{0AC1DE7F-78F7-4760-9B54-4FABA25583A2}" type="presParOf" srcId="{BBF9D914-23BE-4ED5-A43A-50E5E63AF9AC}" destId="{876F03A4-3C94-4ACB-B22F-DB2931251BF0}" srcOrd="2" destOrd="0" presId="urn:microsoft.com/office/officeart/2008/layout/VerticalCurvedList"/>
    <dgm:cxn modelId="{76FDBF1F-02CE-4FEA-819E-901EB303AD58}" type="presParOf" srcId="{BBF9D914-23BE-4ED5-A43A-50E5E63AF9AC}" destId="{944881C8-33DA-43B4-B3C1-4688D8C2B194}" srcOrd="3" destOrd="0" presId="urn:microsoft.com/office/officeart/2008/layout/VerticalCurvedList"/>
    <dgm:cxn modelId="{D91D3263-D111-4E7D-8AB3-71E9FFC3C9C6}" type="presParOf" srcId="{AE44F274-DFE1-4E2D-824C-2D813C038249}" destId="{AFB9347B-2AAB-4D44-82E5-8A90CC47CACE}" srcOrd="1" destOrd="0" presId="urn:microsoft.com/office/officeart/2008/layout/VerticalCurvedList"/>
    <dgm:cxn modelId="{4E8B8680-0418-4ED8-BF67-5FAE1E93AFFE}" type="presParOf" srcId="{AE44F274-DFE1-4E2D-824C-2D813C038249}" destId="{40D08281-9351-466B-8F7E-BF6D8CA304ED}" srcOrd="2" destOrd="0" presId="urn:microsoft.com/office/officeart/2008/layout/VerticalCurvedList"/>
    <dgm:cxn modelId="{745AF03A-CCB3-4CA4-B620-3B8661EE5E5E}" type="presParOf" srcId="{40D08281-9351-466B-8F7E-BF6D8CA304ED}" destId="{9541C5EA-567B-4098-9F2F-A762AEAA623F}" srcOrd="0" destOrd="0" presId="urn:microsoft.com/office/officeart/2008/layout/VerticalCurvedList"/>
    <dgm:cxn modelId="{AF5C4C3C-FB4D-4D81-A9F8-EE1252104248}" type="presParOf" srcId="{AE44F274-DFE1-4E2D-824C-2D813C038249}" destId="{53DF501C-8BDC-40D0-B174-0750C462D2D8}" srcOrd="3" destOrd="0" presId="urn:microsoft.com/office/officeart/2008/layout/VerticalCurvedList"/>
    <dgm:cxn modelId="{7B8136AC-60AA-46D7-90BE-71769EE1BCE6}" type="presParOf" srcId="{AE44F274-DFE1-4E2D-824C-2D813C038249}" destId="{9C9E707B-4DC6-4413-9F5F-54084797E3F8}" srcOrd="4" destOrd="0" presId="urn:microsoft.com/office/officeart/2008/layout/VerticalCurvedList"/>
    <dgm:cxn modelId="{1F239E51-522D-4ED3-929A-B47212D13AE7}" type="presParOf" srcId="{9C9E707B-4DC6-4413-9F5F-54084797E3F8}" destId="{366D998B-B53D-437D-A4C2-841152FF46FB}" srcOrd="0" destOrd="0" presId="urn:microsoft.com/office/officeart/2008/layout/VerticalCurvedList"/>
    <dgm:cxn modelId="{4D2FEEC9-C666-4A5A-8EA3-CDB08C4FC436}" type="presParOf" srcId="{AE44F274-DFE1-4E2D-824C-2D813C038249}" destId="{542CA435-EEDC-4816-90B8-B7A5373DC62A}" srcOrd="5" destOrd="0" presId="urn:microsoft.com/office/officeart/2008/layout/VerticalCurvedList"/>
    <dgm:cxn modelId="{C6A2EA1C-B8F3-4D6E-A68C-542C36D5EA29}" type="presParOf" srcId="{AE44F274-DFE1-4E2D-824C-2D813C038249}" destId="{DC284B2C-1303-48E6-9349-A959C264F603}" srcOrd="6" destOrd="0" presId="urn:microsoft.com/office/officeart/2008/layout/VerticalCurvedList"/>
    <dgm:cxn modelId="{6F3B5691-5396-4495-B64D-1FCA0C97A68C}" type="presParOf" srcId="{DC284B2C-1303-48E6-9349-A959C264F603}" destId="{BF2208AE-AF6B-4513-B77D-3C32E224C4EF}" srcOrd="0" destOrd="0" presId="urn:microsoft.com/office/officeart/2008/layout/VerticalCurvedList"/>
    <dgm:cxn modelId="{017DDDF2-48EC-4FE5-8AD5-6D644D6E3266}" type="presParOf" srcId="{AE44F274-DFE1-4E2D-824C-2D813C038249}" destId="{4DDCE8A8-4B19-4AF3-AB26-546018BEB035}" srcOrd="7" destOrd="0" presId="urn:microsoft.com/office/officeart/2008/layout/VerticalCurvedList"/>
    <dgm:cxn modelId="{57607339-66B5-41CF-8ECB-2601F06DD299}" type="presParOf" srcId="{AE44F274-DFE1-4E2D-824C-2D813C038249}" destId="{FA754CAF-6BFE-498A-B281-65CCD0D3A786}" srcOrd="8" destOrd="0" presId="urn:microsoft.com/office/officeart/2008/layout/VerticalCurvedList"/>
    <dgm:cxn modelId="{7E6A0E92-E022-44F1-8AD1-1A34DDD8F43B}" type="presParOf" srcId="{FA754CAF-6BFE-498A-B281-65CCD0D3A786}" destId="{6F6D4756-E6D2-44D2-B206-343FCA7FE8EC}" srcOrd="0" destOrd="0" presId="urn:microsoft.com/office/officeart/2008/layout/VerticalCurvedList"/>
    <dgm:cxn modelId="{5B554EB8-98E6-4777-9EDB-C1750FE0F117}" type="presParOf" srcId="{AE44F274-DFE1-4E2D-824C-2D813C038249}" destId="{CE77C4A4-8530-43BC-B443-3A5451B08F93}" srcOrd="9" destOrd="0" presId="urn:microsoft.com/office/officeart/2008/layout/VerticalCurvedList"/>
    <dgm:cxn modelId="{6781401C-8690-44F2-8FD7-C1A7DA37BC38}" type="presParOf" srcId="{AE44F274-DFE1-4E2D-824C-2D813C038249}" destId="{93E84C84-0CE0-4416-A35F-DF3A05F0E983}" srcOrd="10" destOrd="0" presId="urn:microsoft.com/office/officeart/2008/layout/VerticalCurvedList"/>
    <dgm:cxn modelId="{674A5E29-FA0C-4DCF-847E-09FFF8C26FE5}" type="presParOf" srcId="{93E84C84-0CE0-4416-A35F-DF3A05F0E983}" destId="{A85A57D2-497C-47B2-9638-4F33705F5FA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C45013-67C2-4B0C-9923-5C91C583356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E22AAB3-E659-4C0A-B560-C8D40C17AEBA}">
      <dgm:prSet custT="1"/>
      <dgm:spPr/>
      <dgm:t>
        <a:bodyPr/>
        <a:lstStyle/>
        <a:p>
          <a:r>
            <a:rPr lang="en-US" sz="2000" b="1" dirty="0">
              <a:solidFill>
                <a:schemeClr val="bg1"/>
              </a:solidFill>
            </a:rPr>
            <a:t>Services Control Systems Engineering (Instrumentation and Automation</a:t>
          </a:r>
          <a:r>
            <a:rPr lang="en-US" sz="2000" dirty="0"/>
            <a:t>)</a:t>
          </a:r>
          <a:endParaRPr lang="en-US" sz="2000" b="1" dirty="0">
            <a:solidFill>
              <a:schemeClr val="bg1"/>
            </a:solidFill>
          </a:endParaRPr>
        </a:p>
      </dgm:t>
    </dgm:pt>
    <dgm:pt modelId="{A6E19754-08B6-43E2-B45D-AD8884F5063A}" type="parTrans" cxnId="{41E99FD0-522B-43E1-A4A3-491279DC10EE}">
      <dgm:prSet/>
      <dgm:spPr/>
      <dgm:t>
        <a:bodyPr/>
        <a:lstStyle/>
        <a:p>
          <a:endParaRPr lang="en-US"/>
        </a:p>
      </dgm:t>
    </dgm:pt>
    <dgm:pt modelId="{61A0830E-7A0C-460F-BE3C-DE5FF4BFABEC}" type="sibTrans" cxnId="{41E99FD0-522B-43E1-A4A3-491279DC10EE}">
      <dgm:prSet/>
      <dgm:spPr/>
      <dgm:t>
        <a:bodyPr/>
        <a:lstStyle/>
        <a:p>
          <a:endParaRPr lang="en-US"/>
        </a:p>
      </dgm:t>
    </dgm:pt>
    <dgm:pt modelId="{8B0F2828-5088-467C-B506-7A48F832DCE1}">
      <dgm:prSet custT="1"/>
      <dgm:spPr/>
      <dgm:t>
        <a:bodyPr/>
        <a:lstStyle/>
        <a:p>
          <a:r>
            <a:rPr lang="en-US" sz="2000" b="1" dirty="0">
              <a:solidFill>
                <a:schemeClr val="bg1"/>
              </a:solidFill>
            </a:rPr>
            <a:t>Drafting Services</a:t>
          </a:r>
        </a:p>
      </dgm:t>
    </dgm:pt>
    <dgm:pt modelId="{9BFB2D9B-AA67-47FF-A9E6-EC50554BFD25}" type="parTrans" cxnId="{42F97027-DF3B-429F-8BE1-ED79076A73CC}">
      <dgm:prSet/>
      <dgm:spPr/>
      <dgm:t>
        <a:bodyPr/>
        <a:lstStyle/>
        <a:p>
          <a:endParaRPr lang="en-US"/>
        </a:p>
      </dgm:t>
    </dgm:pt>
    <dgm:pt modelId="{749F6C8A-5420-4E60-80EB-A44BE968583C}" type="sibTrans" cxnId="{42F97027-DF3B-429F-8BE1-ED79076A73CC}">
      <dgm:prSet/>
      <dgm:spPr/>
      <dgm:t>
        <a:bodyPr/>
        <a:lstStyle/>
        <a:p>
          <a:endParaRPr lang="en-US"/>
        </a:p>
      </dgm:t>
    </dgm:pt>
    <dgm:pt modelId="{AB247021-340D-430D-9BF4-09BA0CB0970C}">
      <dgm:prSet custT="1"/>
      <dgm:spPr/>
      <dgm:t>
        <a:bodyPr/>
        <a:lstStyle/>
        <a:p>
          <a:pPr algn="l">
            <a:lnSpc>
              <a:spcPct val="100000"/>
            </a:lnSpc>
          </a:pPr>
          <a:r>
            <a:rPr lang="en-US" sz="2000" b="1" dirty="0">
              <a:solidFill>
                <a:schemeClr val="bg1"/>
              </a:solidFill>
            </a:rPr>
            <a:t>Other</a:t>
          </a:r>
          <a:r>
            <a:rPr lang="en-US" sz="2000" dirty="0"/>
            <a:t> </a:t>
          </a:r>
          <a:r>
            <a:rPr lang="en-US" sz="2000" b="1" dirty="0">
              <a:solidFill>
                <a:schemeClr val="bg1"/>
              </a:solidFill>
            </a:rPr>
            <a:t>Services</a:t>
          </a:r>
        </a:p>
      </dgm:t>
    </dgm:pt>
    <dgm:pt modelId="{DBA6CDCA-F09A-4733-8FCB-90F9FBAD207E}" type="parTrans" cxnId="{51B66BC0-5389-473C-B5ED-863E9955B89A}">
      <dgm:prSet/>
      <dgm:spPr/>
      <dgm:t>
        <a:bodyPr/>
        <a:lstStyle/>
        <a:p>
          <a:endParaRPr lang="en-US"/>
        </a:p>
      </dgm:t>
    </dgm:pt>
    <dgm:pt modelId="{B604F30F-8DFE-4A30-8E94-D76611B4559E}" type="sibTrans" cxnId="{51B66BC0-5389-473C-B5ED-863E9955B89A}">
      <dgm:prSet/>
      <dgm:spPr/>
      <dgm:t>
        <a:bodyPr/>
        <a:lstStyle/>
        <a:p>
          <a:endParaRPr lang="en-US"/>
        </a:p>
      </dgm:t>
    </dgm:pt>
    <dgm:pt modelId="{B1CE09BE-BED5-4B10-91D2-B22E0C353B6A}">
      <dgm:prSet custT="1"/>
      <dgm:spPr/>
      <dgm:t>
        <a:bodyPr/>
        <a:lstStyle/>
        <a:p>
          <a:r>
            <a:rPr lang="en-US" sz="2000" b="1" dirty="0">
              <a:solidFill>
                <a:schemeClr val="bg1"/>
              </a:solidFill>
            </a:rPr>
            <a:t>IT Services</a:t>
          </a:r>
          <a:endParaRPr lang="en-US" sz="1800" b="1" dirty="0">
            <a:solidFill>
              <a:schemeClr val="bg1"/>
            </a:solidFill>
          </a:endParaRPr>
        </a:p>
      </dgm:t>
    </dgm:pt>
    <dgm:pt modelId="{637FF9F4-0121-48D9-87B5-E1E1C715E914}" type="parTrans" cxnId="{4CD8054A-5571-453D-9CBE-2378844FD1FB}">
      <dgm:prSet/>
      <dgm:spPr/>
      <dgm:t>
        <a:bodyPr/>
        <a:lstStyle/>
        <a:p>
          <a:endParaRPr lang="en-US"/>
        </a:p>
      </dgm:t>
    </dgm:pt>
    <dgm:pt modelId="{8D8FF602-D2B9-47E5-B64D-3A51E60A54C3}" type="sibTrans" cxnId="{4CD8054A-5571-453D-9CBE-2378844FD1FB}">
      <dgm:prSet/>
      <dgm:spPr/>
      <dgm:t>
        <a:bodyPr/>
        <a:lstStyle/>
        <a:p>
          <a:endParaRPr lang="en-US"/>
        </a:p>
      </dgm:t>
    </dgm:pt>
    <dgm:pt modelId="{78D8FBFB-6AFD-409A-A5FB-E67CF1C399AF}" type="pres">
      <dgm:prSet presAssocID="{DAC45013-67C2-4B0C-9923-5C91C583356C}" presName="Name0" presStyleCnt="0">
        <dgm:presLayoutVars>
          <dgm:chMax val="7"/>
          <dgm:chPref val="7"/>
          <dgm:dir/>
        </dgm:presLayoutVars>
      </dgm:prSet>
      <dgm:spPr/>
    </dgm:pt>
    <dgm:pt modelId="{AE44F274-DFE1-4E2D-824C-2D813C038249}" type="pres">
      <dgm:prSet presAssocID="{DAC45013-67C2-4B0C-9923-5C91C583356C}" presName="Name1" presStyleCnt="0"/>
      <dgm:spPr/>
    </dgm:pt>
    <dgm:pt modelId="{BBF9D914-23BE-4ED5-A43A-50E5E63AF9AC}" type="pres">
      <dgm:prSet presAssocID="{DAC45013-67C2-4B0C-9923-5C91C583356C}" presName="cycle" presStyleCnt="0"/>
      <dgm:spPr/>
    </dgm:pt>
    <dgm:pt modelId="{53659263-86BD-4578-8C13-BA11CECFF517}" type="pres">
      <dgm:prSet presAssocID="{DAC45013-67C2-4B0C-9923-5C91C583356C}" presName="srcNode" presStyleLbl="node1" presStyleIdx="0" presStyleCnt="4"/>
      <dgm:spPr/>
    </dgm:pt>
    <dgm:pt modelId="{B9457951-4650-42CB-931C-0EB232B8F605}" type="pres">
      <dgm:prSet presAssocID="{DAC45013-67C2-4B0C-9923-5C91C583356C}" presName="conn" presStyleLbl="parChTrans1D2" presStyleIdx="0" presStyleCnt="1"/>
      <dgm:spPr/>
    </dgm:pt>
    <dgm:pt modelId="{876F03A4-3C94-4ACB-B22F-DB2931251BF0}" type="pres">
      <dgm:prSet presAssocID="{DAC45013-67C2-4B0C-9923-5C91C583356C}" presName="extraNode" presStyleLbl="node1" presStyleIdx="0" presStyleCnt="4"/>
      <dgm:spPr/>
    </dgm:pt>
    <dgm:pt modelId="{944881C8-33DA-43B4-B3C1-4688D8C2B194}" type="pres">
      <dgm:prSet presAssocID="{DAC45013-67C2-4B0C-9923-5C91C583356C}" presName="dstNode" presStyleLbl="node1" presStyleIdx="0" presStyleCnt="4"/>
      <dgm:spPr/>
    </dgm:pt>
    <dgm:pt modelId="{0981C20E-8669-4783-9DF7-89F07BCB5528}" type="pres">
      <dgm:prSet presAssocID="{8B0F2828-5088-467C-B506-7A48F832DCE1}" presName="text_1" presStyleLbl="node1" presStyleIdx="0" presStyleCnt="4" custLinFactNeighborX="490" custLinFactNeighborY="-1318">
        <dgm:presLayoutVars>
          <dgm:bulletEnabled val="1"/>
        </dgm:presLayoutVars>
      </dgm:prSet>
      <dgm:spPr/>
    </dgm:pt>
    <dgm:pt modelId="{A310E36E-BC54-4E22-B7CA-42D93DC42CA7}" type="pres">
      <dgm:prSet presAssocID="{8B0F2828-5088-467C-B506-7A48F832DCE1}" presName="accent_1" presStyleCnt="0"/>
      <dgm:spPr/>
    </dgm:pt>
    <dgm:pt modelId="{2E8C5CE7-465B-4BDA-9E75-2AF441B2564C}" type="pres">
      <dgm:prSet presAssocID="{8B0F2828-5088-467C-B506-7A48F832DCE1}" presName="accentRepeatNode" presStyleLbl="solidFgAcc1" presStyleIdx="0" presStyleCnt="4"/>
      <dgm:spPr/>
    </dgm:pt>
    <dgm:pt modelId="{E48F28E3-9D11-476A-8E33-CC1E5B4C0FC7}" type="pres">
      <dgm:prSet presAssocID="{5E22AAB3-E659-4C0A-B560-C8D40C17AEBA}" presName="text_2" presStyleLbl="node1" presStyleIdx="1" presStyleCnt="4">
        <dgm:presLayoutVars>
          <dgm:bulletEnabled val="1"/>
        </dgm:presLayoutVars>
      </dgm:prSet>
      <dgm:spPr/>
    </dgm:pt>
    <dgm:pt modelId="{8BC67B36-A246-42B0-AB57-71CD52F0C420}" type="pres">
      <dgm:prSet presAssocID="{5E22AAB3-E659-4C0A-B560-C8D40C17AEBA}" presName="accent_2" presStyleCnt="0"/>
      <dgm:spPr/>
    </dgm:pt>
    <dgm:pt modelId="{D0E8C178-06CA-4CAB-9147-BAE77CBAECD7}" type="pres">
      <dgm:prSet presAssocID="{5E22AAB3-E659-4C0A-B560-C8D40C17AEBA}" presName="accentRepeatNode" presStyleLbl="solidFgAcc1" presStyleIdx="1" presStyleCnt="4"/>
      <dgm:spPr/>
    </dgm:pt>
    <dgm:pt modelId="{75A3A3E8-E367-41CE-8E84-41B67BF8A25F}" type="pres">
      <dgm:prSet presAssocID="{B1CE09BE-BED5-4B10-91D2-B22E0C353B6A}" presName="text_3" presStyleLbl="node1" presStyleIdx="2" presStyleCnt="4">
        <dgm:presLayoutVars>
          <dgm:bulletEnabled val="1"/>
        </dgm:presLayoutVars>
      </dgm:prSet>
      <dgm:spPr/>
    </dgm:pt>
    <dgm:pt modelId="{C7295290-E3F2-4D52-BA46-D52492D1A4EE}" type="pres">
      <dgm:prSet presAssocID="{B1CE09BE-BED5-4B10-91D2-B22E0C353B6A}" presName="accent_3" presStyleCnt="0"/>
      <dgm:spPr/>
    </dgm:pt>
    <dgm:pt modelId="{744FB0AB-1F25-4A88-866A-9CC49C328F41}" type="pres">
      <dgm:prSet presAssocID="{B1CE09BE-BED5-4B10-91D2-B22E0C353B6A}" presName="accentRepeatNode" presStyleLbl="solidFgAcc1" presStyleIdx="2" presStyleCnt="4"/>
      <dgm:spPr/>
    </dgm:pt>
    <dgm:pt modelId="{57669D17-AD33-42C8-8665-9221001F8D80}" type="pres">
      <dgm:prSet presAssocID="{AB247021-340D-430D-9BF4-09BA0CB0970C}" presName="text_4" presStyleLbl="node1" presStyleIdx="3" presStyleCnt="4" custLinFactNeighborY="-1205">
        <dgm:presLayoutVars>
          <dgm:bulletEnabled val="1"/>
        </dgm:presLayoutVars>
      </dgm:prSet>
      <dgm:spPr/>
    </dgm:pt>
    <dgm:pt modelId="{DB6D401E-BE94-453B-8FD9-772ECEFECCAD}" type="pres">
      <dgm:prSet presAssocID="{AB247021-340D-430D-9BF4-09BA0CB0970C}" presName="accent_4" presStyleCnt="0"/>
      <dgm:spPr/>
    </dgm:pt>
    <dgm:pt modelId="{FB03445F-CC99-4AEB-8E2E-3CEB3ACCCC4A}" type="pres">
      <dgm:prSet presAssocID="{AB247021-340D-430D-9BF4-09BA0CB0970C}" presName="accentRepeatNode" presStyleLbl="solidFgAcc1" presStyleIdx="3" presStyleCnt="4"/>
      <dgm:spPr/>
    </dgm:pt>
  </dgm:ptLst>
  <dgm:cxnLst>
    <dgm:cxn modelId="{42F97027-DF3B-429F-8BE1-ED79076A73CC}" srcId="{DAC45013-67C2-4B0C-9923-5C91C583356C}" destId="{8B0F2828-5088-467C-B506-7A48F832DCE1}" srcOrd="0" destOrd="0" parTransId="{9BFB2D9B-AA67-47FF-A9E6-EC50554BFD25}" sibTransId="{749F6C8A-5420-4E60-80EB-A44BE968583C}"/>
    <dgm:cxn modelId="{3B0DD645-23CE-41D7-A226-874932B792AD}" type="presOf" srcId="{749F6C8A-5420-4E60-80EB-A44BE968583C}" destId="{B9457951-4650-42CB-931C-0EB232B8F605}" srcOrd="0" destOrd="0" presId="urn:microsoft.com/office/officeart/2008/layout/VerticalCurvedList"/>
    <dgm:cxn modelId="{4CD8054A-5571-453D-9CBE-2378844FD1FB}" srcId="{DAC45013-67C2-4B0C-9923-5C91C583356C}" destId="{B1CE09BE-BED5-4B10-91D2-B22E0C353B6A}" srcOrd="2" destOrd="0" parTransId="{637FF9F4-0121-48D9-87B5-E1E1C715E914}" sibTransId="{8D8FF602-D2B9-47E5-B64D-3A51E60A54C3}"/>
    <dgm:cxn modelId="{F049F854-FC27-4FF9-8AA4-C961CAB2E690}" type="presOf" srcId="{B1CE09BE-BED5-4B10-91D2-B22E0C353B6A}" destId="{75A3A3E8-E367-41CE-8E84-41B67BF8A25F}" srcOrd="0" destOrd="0" presId="urn:microsoft.com/office/officeart/2008/layout/VerticalCurvedList"/>
    <dgm:cxn modelId="{68D5ADA0-189C-43B9-A8DD-A893E758A651}" type="presOf" srcId="{5E22AAB3-E659-4C0A-B560-C8D40C17AEBA}" destId="{E48F28E3-9D11-476A-8E33-CC1E5B4C0FC7}" srcOrd="0" destOrd="0" presId="urn:microsoft.com/office/officeart/2008/layout/VerticalCurvedList"/>
    <dgm:cxn modelId="{51B66BC0-5389-473C-B5ED-863E9955B89A}" srcId="{DAC45013-67C2-4B0C-9923-5C91C583356C}" destId="{AB247021-340D-430D-9BF4-09BA0CB0970C}" srcOrd="3" destOrd="0" parTransId="{DBA6CDCA-F09A-4733-8FCB-90F9FBAD207E}" sibTransId="{B604F30F-8DFE-4A30-8E94-D76611B4559E}"/>
    <dgm:cxn modelId="{9D2198C4-43C6-4EB5-8D4A-A88F006ADC9A}" type="presOf" srcId="{AB247021-340D-430D-9BF4-09BA0CB0970C}" destId="{57669D17-AD33-42C8-8665-9221001F8D80}" srcOrd="0" destOrd="0" presId="urn:microsoft.com/office/officeart/2008/layout/VerticalCurvedList"/>
    <dgm:cxn modelId="{41E99FD0-522B-43E1-A4A3-491279DC10EE}" srcId="{DAC45013-67C2-4B0C-9923-5C91C583356C}" destId="{5E22AAB3-E659-4C0A-B560-C8D40C17AEBA}" srcOrd="1" destOrd="0" parTransId="{A6E19754-08B6-43E2-B45D-AD8884F5063A}" sibTransId="{61A0830E-7A0C-460F-BE3C-DE5FF4BFABEC}"/>
    <dgm:cxn modelId="{72DFAAF0-6293-44EF-9310-1C68A2C8D21B}" type="presOf" srcId="{8B0F2828-5088-467C-B506-7A48F832DCE1}" destId="{0981C20E-8669-4783-9DF7-89F07BCB5528}" srcOrd="0" destOrd="0" presId="urn:microsoft.com/office/officeart/2008/layout/VerticalCurvedList"/>
    <dgm:cxn modelId="{F02A37FC-BF8B-4A2E-8A4C-58699F2A128B}" type="presOf" srcId="{DAC45013-67C2-4B0C-9923-5C91C583356C}" destId="{78D8FBFB-6AFD-409A-A5FB-E67CF1C399AF}" srcOrd="0" destOrd="0" presId="urn:microsoft.com/office/officeart/2008/layout/VerticalCurvedList"/>
    <dgm:cxn modelId="{8D6D888A-65E9-47FF-961A-5C31E4B7A089}" type="presParOf" srcId="{78D8FBFB-6AFD-409A-A5FB-E67CF1C399AF}" destId="{AE44F274-DFE1-4E2D-824C-2D813C038249}" srcOrd="0" destOrd="0" presId="urn:microsoft.com/office/officeart/2008/layout/VerticalCurvedList"/>
    <dgm:cxn modelId="{37DAB9D6-9381-4226-9CF2-1F24DF94C59E}" type="presParOf" srcId="{AE44F274-DFE1-4E2D-824C-2D813C038249}" destId="{BBF9D914-23BE-4ED5-A43A-50E5E63AF9AC}" srcOrd="0" destOrd="0" presId="urn:microsoft.com/office/officeart/2008/layout/VerticalCurvedList"/>
    <dgm:cxn modelId="{FB41E37B-CD1F-4727-B155-D4387D0EFB8D}" type="presParOf" srcId="{BBF9D914-23BE-4ED5-A43A-50E5E63AF9AC}" destId="{53659263-86BD-4578-8C13-BA11CECFF517}" srcOrd="0" destOrd="0" presId="urn:microsoft.com/office/officeart/2008/layout/VerticalCurvedList"/>
    <dgm:cxn modelId="{CD37C61D-8EFD-487C-A57D-2499E96C245C}" type="presParOf" srcId="{BBF9D914-23BE-4ED5-A43A-50E5E63AF9AC}" destId="{B9457951-4650-42CB-931C-0EB232B8F605}" srcOrd="1" destOrd="0" presId="urn:microsoft.com/office/officeart/2008/layout/VerticalCurvedList"/>
    <dgm:cxn modelId="{0AC1DE7F-78F7-4760-9B54-4FABA25583A2}" type="presParOf" srcId="{BBF9D914-23BE-4ED5-A43A-50E5E63AF9AC}" destId="{876F03A4-3C94-4ACB-B22F-DB2931251BF0}" srcOrd="2" destOrd="0" presId="urn:microsoft.com/office/officeart/2008/layout/VerticalCurvedList"/>
    <dgm:cxn modelId="{76FDBF1F-02CE-4FEA-819E-901EB303AD58}" type="presParOf" srcId="{BBF9D914-23BE-4ED5-A43A-50E5E63AF9AC}" destId="{944881C8-33DA-43B4-B3C1-4688D8C2B194}" srcOrd="3" destOrd="0" presId="urn:microsoft.com/office/officeart/2008/layout/VerticalCurvedList"/>
    <dgm:cxn modelId="{0C5C8C59-40AA-4EBA-8A16-7A3CEB2C5197}" type="presParOf" srcId="{AE44F274-DFE1-4E2D-824C-2D813C038249}" destId="{0981C20E-8669-4783-9DF7-89F07BCB5528}" srcOrd="1" destOrd="0" presId="urn:microsoft.com/office/officeart/2008/layout/VerticalCurvedList"/>
    <dgm:cxn modelId="{65B745C2-FEFA-4011-900E-D2F4E4741CF1}" type="presParOf" srcId="{AE44F274-DFE1-4E2D-824C-2D813C038249}" destId="{A310E36E-BC54-4E22-B7CA-42D93DC42CA7}" srcOrd="2" destOrd="0" presId="urn:microsoft.com/office/officeart/2008/layout/VerticalCurvedList"/>
    <dgm:cxn modelId="{0F02C497-3975-47C8-A37F-07FAAB547BA9}" type="presParOf" srcId="{A310E36E-BC54-4E22-B7CA-42D93DC42CA7}" destId="{2E8C5CE7-465B-4BDA-9E75-2AF441B2564C}" srcOrd="0" destOrd="0" presId="urn:microsoft.com/office/officeart/2008/layout/VerticalCurvedList"/>
    <dgm:cxn modelId="{C37A6198-9C13-4477-ADB3-A3290C285C80}" type="presParOf" srcId="{AE44F274-DFE1-4E2D-824C-2D813C038249}" destId="{E48F28E3-9D11-476A-8E33-CC1E5B4C0FC7}" srcOrd="3" destOrd="0" presId="urn:microsoft.com/office/officeart/2008/layout/VerticalCurvedList"/>
    <dgm:cxn modelId="{DC26D30B-116E-489C-8B10-744F97953771}" type="presParOf" srcId="{AE44F274-DFE1-4E2D-824C-2D813C038249}" destId="{8BC67B36-A246-42B0-AB57-71CD52F0C420}" srcOrd="4" destOrd="0" presId="urn:microsoft.com/office/officeart/2008/layout/VerticalCurvedList"/>
    <dgm:cxn modelId="{98F8E1B7-470D-4678-9117-2EB80FEE111A}" type="presParOf" srcId="{8BC67B36-A246-42B0-AB57-71CD52F0C420}" destId="{D0E8C178-06CA-4CAB-9147-BAE77CBAECD7}" srcOrd="0" destOrd="0" presId="urn:microsoft.com/office/officeart/2008/layout/VerticalCurvedList"/>
    <dgm:cxn modelId="{4CAB4854-6738-4522-A219-7A7925C5907B}" type="presParOf" srcId="{AE44F274-DFE1-4E2D-824C-2D813C038249}" destId="{75A3A3E8-E367-41CE-8E84-41B67BF8A25F}" srcOrd="5" destOrd="0" presId="urn:microsoft.com/office/officeart/2008/layout/VerticalCurvedList"/>
    <dgm:cxn modelId="{BE4AEA5B-C75D-4289-91C4-BF278D447059}" type="presParOf" srcId="{AE44F274-DFE1-4E2D-824C-2D813C038249}" destId="{C7295290-E3F2-4D52-BA46-D52492D1A4EE}" srcOrd="6" destOrd="0" presId="urn:microsoft.com/office/officeart/2008/layout/VerticalCurvedList"/>
    <dgm:cxn modelId="{FFB0C4F5-3B9B-430D-A114-8C7DB969ECC5}" type="presParOf" srcId="{C7295290-E3F2-4D52-BA46-D52492D1A4EE}" destId="{744FB0AB-1F25-4A88-866A-9CC49C328F41}" srcOrd="0" destOrd="0" presId="urn:microsoft.com/office/officeart/2008/layout/VerticalCurvedList"/>
    <dgm:cxn modelId="{8154D962-78AF-4283-86E3-F4447B13A8F0}" type="presParOf" srcId="{AE44F274-DFE1-4E2D-824C-2D813C038249}" destId="{57669D17-AD33-42C8-8665-9221001F8D80}" srcOrd="7" destOrd="0" presId="urn:microsoft.com/office/officeart/2008/layout/VerticalCurvedList"/>
    <dgm:cxn modelId="{F33C6574-6E18-47CF-AD40-CF9938F71D6E}" type="presParOf" srcId="{AE44F274-DFE1-4E2D-824C-2D813C038249}" destId="{DB6D401E-BE94-453B-8FD9-772ECEFECCAD}" srcOrd="8" destOrd="0" presId="urn:microsoft.com/office/officeart/2008/layout/VerticalCurvedList"/>
    <dgm:cxn modelId="{F8332152-231E-4662-AB59-5B4F3168B875}" type="presParOf" srcId="{DB6D401E-BE94-453B-8FD9-772ECEFECCAD}" destId="{FB03445F-CC99-4AEB-8E2E-3CEB3ACCCC4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7DE9A-F904-4027-AC42-1B823B8B106C}">
      <dsp:nvSpPr>
        <dsp:cNvPr id="0" name=""/>
        <dsp:cNvSpPr/>
      </dsp:nvSpPr>
      <dsp:spPr>
        <a:xfrm>
          <a:off x="3090" y="1225580"/>
          <a:ext cx="1358637" cy="1358637"/>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8000" r="-3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75AAB2-A41D-4C92-A678-010E17AB86A7}">
      <dsp:nvSpPr>
        <dsp:cNvPr id="0" name=""/>
        <dsp:cNvSpPr/>
      </dsp:nvSpPr>
      <dsp:spPr>
        <a:xfrm>
          <a:off x="224263" y="2040763"/>
          <a:ext cx="1358637" cy="13586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effectLst>
                <a:outerShdw blurRad="38100" dist="25400" dir="5400000" algn="ctr" rotWithShape="0">
                  <a:srgbClr val="6E747A">
                    <a:alpha val="43000"/>
                  </a:srgbClr>
                </a:outerShdw>
              </a:effectLst>
            </a:rPr>
            <a:t>Project Feasibility</a:t>
          </a:r>
        </a:p>
      </dsp:txBody>
      <dsp:txXfrm>
        <a:off x="264056" y="2080556"/>
        <a:ext cx="1279051" cy="1279051"/>
      </dsp:txXfrm>
    </dsp:sp>
    <dsp:sp modelId="{7EA17A9A-66B6-4E9E-A83D-D6B7CBEB0024}">
      <dsp:nvSpPr>
        <dsp:cNvPr id="0" name=""/>
        <dsp:cNvSpPr/>
      </dsp:nvSpPr>
      <dsp:spPr>
        <a:xfrm>
          <a:off x="1623431" y="1741668"/>
          <a:ext cx="261703" cy="3264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b="0" kern="1200" cap="none" spc="0">
            <a:ln w="0"/>
            <a:solidFill>
              <a:schemeClr val="accent1"/>
            </a:solidFill>
            <a:effectLst>
              <a:outerShdw blurRad="38100" dist="25400" dir="5400000" algn="ctr" rotWithShape="0">
                <a:srgbClr val="6E747A">
                  <a:alpha val="43000"/>
                </a:srgbClr>
              </a:outerShdw>
            </a:effectLst>
          </a:endParaRPr>
        </a:p>
      </dsp:txBody>
      <dsp:txXfrm>
        <a:off x="1623431" y="1806960"/>
        <a:ext cx="183192" cy="195877"/>
      </dsp:txXfrm>
    </dsp:sp>
    <dsp:sp modelId="{74EA62FB-09A1-445F-8E48-7CA34AE27D68}">
      <dsp:nvSpPr>
        <dsp:cNvPr id="0" name=""/>
        <dsp:cNvSpPr/>
      </dsp:nvSpPr>
      <dsp:spPr>
        <a:xfrm>
          <a:off x="2109452" y="1225580"/>
          <a:ext cx="1358637" cy="1358637"/>
        </a:xfrm>
        <a:prstGeom prst="roundRect">
          <a:avLst>
            <a:gd name="adj" fmla="val 10000"/>
          </a:avLst>
        </a:prstGeom>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4B4FC4-E848-4916-8A5E-A3807E6BCC66}">
      <dsp:nvSpPr>
        <dsp:cNvPr id="0" name=""/>
        <dsp:cNvSpPr/>
      </dsp:nvSpPr>
      <dsp:spPr>
        <a:xfrm>
          <a:off x="2330626" y="2040763"/>
          <a:ext cx="1358637" cy="13586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effectLst>
                <a:outerShdw blurRad="38100" dist="25400" dir="5400000" algn="ctr" rotWithShape="0">
                  <a:srgbClr val="6E747A">
                    <a:alpha val="43000"/>
                  </a:srgbClr>
                </a:outerShdw>
              </a:effectLst>
            </a:rPr>
            <a:t>Conceptual Design Study</a:t>
          </a:r>
        </a:p>
      </dsp:txBody>
      <dsp:txXfrm>
        <a:off x="2370419" y="2080556"/>
        <a:ext cx="1279051" cy="1279051"/>
      </dsp:txXfrm>
    </dsp:sp>
    <dsp:sp modelId="{CD0A09FF-AD2D-42AA-A81B-C311DE731BEC}">
      <dsp:nvSpPr>
        <dsp:cNvPr id="0" name=""/>
        <dsp:cNvSpPr/>
      </dsp:nvSpPr>
      <dsp:spPr>
        <a:xfrm>
          <a:off x="3729794" y="1741668"/>
          <a:ext cx="261703" cy="3264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b="0" kern="1200" cap="none" spc="0">
            <a:ln w="0"/>
            <a:solidFill>
              <a:schemeClr val="accent1"/>
            </a:solidFill>
            <a:effectLst>
              <a:outerShdw blurRad="38100" dist="25400" dir="5400000" algn="ctr" rotWithShape="0">
                <a:srgbClr val="6E747A">
                  <a:alpha val="43000"/>
                </a:srgbClr>
              </a:outerShdw>
            </a:effectLst>
          </a:endParaRPr>
        </a:p>
      </dsp:txBody>
      <dsp:txXfrm>
        <a:off x="3729794" y="1806960"/>
        <a:ext cx="183192" cy="195877"/>
      </dsp:txXfrm>
    </dsp:sp>
    <dsp:sp modelId="{83D92A75-EC34-4D4F-BC45-3BB75E035A9C}">
      <dsp:nvSpPr>
        <dsp:cNvPr id="0" name=""/>
        <dsp:cNvSpPr/>
      </dsp:nvSpPr>
      <dsp:spPr>
        <a:xfrm>
          <a:off x="4215815" y="1225580"/>
          <a:ext cx="1358637" cy="1358637"/>
        </a:xfrm>
        <a:prstGeom prst="roundRect">
          <a:avLst>
            <a:gd name="adj" fmla="val 10000"/>
          </a:avLst>
        </a:prstGeom>
        <a:blipFill rotWithShape="1">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18000" r="-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4045EA-9FD9-43AB-AFB0-C85C54CFE0E9}">
      <dsp:nvSpPr>
        <dsp:cNvPr id="0" name=""/>
        <dsp:cNvSpPr/>
      </dsp:nvSpPr>
      <dsp:spPr>
        <a:xfrm>
          <a:off x="4436989" y="2040763"/>
          <a:ext cx="1358637" cy="13586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effectLst>
                <a:outerShdw blurRad="38100" dist="25400" dir="5400000" algn="ctr" rotWithShape="0">
                  <a:srgbClr val="6E747A">
                    <a:alpha val="43000"/>
                  </a:srgbClr>
                </a:outerShdw>
              </a:effectLst>
            </a:rPr>
            <a:t>Basic Engineering Design</a:t>
          </a:r>
        </a:p>
      </dsp:txBody>
      <dsp:txXfrm>
        <a:off x="4476782" y="2080556"/>
        <a:ext cx="1279051" cy="1279051"/>
      </dsp:txXfrm>
    </dsp:sp>
    <dsp:sp modelId="{AFCFE00A-9415-4293-9F75-091317D6A2B6}">
      <dsp:nvSpPr>
        <dsp:cNvPr id="0" name=""/>
        <dsp:cNvSpPr/>
      </dsp:nvSpPr>
      <dsp:spPr>
        <a:xfrm>
          <a:off x="5836157" y="1741668"/>
          <a:ext cx="261703" cy="3264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b="0" kern="1200" cap="none" spc="0">
            <a:ln w="0"/>
            <a:solidFill>
              <a:schemeClr val="accent1"/>
            </a:solidFill>
            <a:effectLst>
              <a:outerShdw blurRad="38100" dist="25400" dir="5400000" algn="ctr" rotWithShape="0">
                <a:srgbClr val="6E747A">
                  <a:alpha val="43000"/>
                </a:srgbClr>
              </a:outerShdw>
            </a:effectLst>
          </a:endParaRPr>
        </a:p>
      </dsp:txBody>
      <dsp:txXfrm>
        <a:off x="5836157" y="1806960"/>
        <a:ext cx="183192" cy="195877"/>
      </dsp:txXfrm>
    </dsp:sp>
    <dsp:sp modelId="{0D6AE5BE-67F8-4A22-83A9-88C59BC51769}">
      <dsp:nvSpPr>
        <dsp:cNvPr id="0" name=""/>
        <dsp:cNvSpPr/>
      </dsp:nvSpPr>
      <dsp:spPr>
        <a:xfrm>
          <a:off x="6322178" y="1225580"/>
          <a:ext cx="1358637" cy="1358637"/>
        </a:xfrm>
        <a:prstGeom prst="roundRect">
          <a:avLst>
            <a:gd name="adj" fmla="val 10000"/>
          </a:avLst>
        </a:prstGeom>
        <a:blipFill rotWithShape="1">
          <a:blip xmlns:r="http://schemas.openxmlformats.org/officeDocument/2006/relationships" r:embed="rId4">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28000" r="-2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E89B34-8CE2-4F18-9FD7-7DD00251B34E}">
      <dsp:nvSpPr>
        <dsp:cNvPr id="0" name=""/>
        <dsp:cNvSpPr/>
      </dsp:nvSpPr>
      <dsp:spPr>
        <a:xfrm>
          <a:off x="6543352" y="2040763"/>
          <a:ext cx="1358637" cy="13586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effectLst>
                <a:outerShdw blurRad="38100" dist="25400" dir="5400000" algn="ctr" rotWithShape="0">
                  <a:srgbClr val="6E747A">
                    <a:alpha val="43000"/>
                  </a:srgbClr>
                </a:outerShdw>
              </a:effectLst>
            </a:rPr>
            <a:t>Project Documentation</a:t>
          </a:r>
        </a:p>
      </dsp:txBody>
      <dsp:txXfrm>
        <a:off x="6583145" y="2080556"/>
        <a:ext cx="1279051" cy="1279051"/>
      </dsp:txXfrm>
    </dsp:sp>
    <dsp:sp modelId="{0C8EBD7B-0A9E-4E54-A572-BF1686A8E4FA}">
      <dsp:nvSpPr>
        <dsp:cNvPr id="0" name=""/>
        <dsp:cNvSpPr/>
      </dsp:nvSpPr>
      <dsp:spPr>
        <a:xfrm>
          <a:off x="7942520" y="1741668"/>
          <a:ext cx="261703" cy="3264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b="0" kern="1200" cap="none" spc="0">
            <a:ln w="0"/>
            <a:solidFill>
              <a:schemeClr val="accent1"/>
            </a:solidFill>
            <a:effectLst>
              <a:outerShdw blurRad="38100" dist="25400" dir="5400000" algn="ctr" rotWithShape="0">
                <a:srgbClr val="6E747A">
                  <a:alpha val="43000"/>
                </a:srgbClr>
              </a:outerShdw>
            </a:effectLst>
          </a:endParaRPr>
        </a:p>
      </dsp:txBody>
      <dsp:txXfrm>
        <a:off x="7942520" y="1806960"/>
        <a:ext cx="183192" cy="195877"/>
      </dsp:txXfrm>
    </dsp:sp>
    <dsp:sp modelId="{4EA45398-2D59-4E84-9D05-E2244F2F0EAF}">
      <dsp:nvSpPr>
        <dsp:cNvPr id="0" name=""/>
        <dsp:cNvSpPr/>
      </dsp:nvSpPr>
      <dsp:spPr>
        <a:xfrm>
          <a:off x="8428541" y="1225580"/>
          <a:ext cx="1358637" cy="1358637"/>
        </a:xfrm>
        <a:prstGeom prst="roundRect">
          <a:avLst>
            <a:gd name="adj" fmla="val 10000"/>
          </a:avLst>
        </a:prstGeom>
        <a:blipFill rotWithShape="1">
          <a:blip xmlns:r="http://schemas.openxmlformats.org/officeDocument/2006/relationships" r:embed="rId5">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37D6EA-1090-4880-87B0-F0EDEE4353FA}">
      <dsp:nvSpPr>
        <dsp:cNvPr id="0" name=""/>
        <dsp:cNvSpPr/>
      </dsp:nvSpPr>
      <dsp:spPr>
        <a:xfrm>
          <a:off x="8649715" y="2040763"/>
          <a:ext cx="1358637" cy="13586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effectLst>
                <a:outerShdw blurRad="38100" dist="25400" dir="5400000" algn="ctr" rotWithShape="0">
                  <a:srgbClr val="6E747A">
                    <a:alpha val="43000"/>
                  </a:srgbClr>
                </a:outerShdw>
              </a:effectLst>
            </a:rPr>
            <a:t>Detail Engineering Design</a:t>
          </a:r>
        </a:p>
      </dsp:txBody>
      <dsp:txXfrm>
        <a:off x="8689508" y="2080556"/>
        <a:ext cx="1279051" cy="1279051"/>
      </dsp:txXfrm>
    </dsp:sp>
    <dsp:sp modelId="{3CF12BC4-4B3E-41CD-8165-06916F2AFA00}">
      <dsp:nvSpPr>
        <dsp:cNvPr id="0" name=""/>
        <dsp:cNvSpPr/>
      </dsp:nvSpPr>
      <dsp:spPr>
        <a:xfrm>
          <a:off x="10048883" y="1741668"/>
          <a:ext cx="261703" cy="3264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b="0" kern="1200" cap="none" spc="0">
            <a:ln w="0"/>
            <a:solidFill>
              <a:schemeClr val="accent1"/>
            </a:solidFill>
            <a:effectLst>
              <a:outerShdw blurRad="38100" dist="25400" dir="5400000" algn="ctr" rotWithShape="0">
                <a:srgbClr val="6E747A">
                  <a:alpha val="43000"/>
                </a:srgbClr>
              </a:outerShdw>
            </a:effectLst>
          </a:endParaRPr>
        </a:p>
      </dsp:txBody>
      <dsp:txXfrm>
        <a:off x="10048883" y="1806960"/>
        <a:ext cx="183192" cy="195877"/>
      </dsp:txXfrm>
    </dsp:sp>
    <dsp:sp modelId="{880F8063-CBF9-4D8D-94FE-33813ED5E709}">
      <dsp:nvSpPr>
        <dsp:cNvPr id="0" name=""/>
        <dsp:cNvSpPr/>
      </dsp:nvSpPr>
      <dsp:spPr>
        <a:xfrm>
          <a:off x="10534904" y="1225580"/>
          <a:ext cx="1358637" cy="1358637"/>
        </a:xfrm>
        <a:prstGeom prst="roundRect">
          <a:avLst>
            <a:gd name="adj" fmla="val 10000"/>
          </a:avLst>
        </a:prstGeom>
        <a:blipFill rotWithShape="1">
          <a:blip xmlns:r="http://schemas.openxmlformats.org/officeDocument/2006/relationships" r:embed="rId6">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F21D88-51B6-4F67-83F2-AC23DD46299D}">
      <dsp:nvSpPr>
        <dsp:cNvPr id="0" name=""/>
        <dsp:cNvSpPr/>
      </dsp:nvSpPr>
      <dsp:spPr>
        <a:xfrm>
          <a:off x="10756077" y="2040763"/>
          <a:ext cx="1358637" cy="13586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effectLst>
                <a:outerShdw blurRad="38100" dist="25400" dir="5400000" algn="ctr" rotWithShape="0">
                  <a:srgbClr val="6E747A">
                    <a:alpha val="43000"/>
                  </a:srgbClr>
                </a:outerShdw>
              </a:effectLst>
            </a:rPr>
            <a:t>Supply Chain</a:t>
          </a:r>
        </a:p>
      </dsp:txBody>
      <dsp:txXfrm>
        <a:off x="10795870" y="2080556"/>
        <a:ext cx="1279051" cy="1279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98F7E-D640-49E0-80C8-90EC6CF0821F}">
      <dsp:nvSpPr>
        <dsp:cNvPr id="0" name=""/>
        <dsp:cNvSpPr/>
      </dsp:nvSpPr>
      <dsp:spPr>
        <a:xfrm>
          <a:off x="2653766" y="1132159"/>
          <a:ext cx="2820466" cy="282046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Improve the Solution</a:t>
          </a:r>
        </a:p>
      </dsp:txBody>
      <dsp:txXfrm>
        <a:off x="3066814" y="1545207"/>
        <a:ext cx="1994370" cy="1994370"/>
      </dsp:txXfrm>
    </dsp:sp>
    <dsp:sp modelId="{BE6B35BF-5960-4B7B-A77B-E458F84F3CD5}">
      <dsp:nvSpPr>
        <dsp:cNvPr id="0" name=""/>
        <dsp:cNvSpPr/>
      </dsp:nvSpPr>
      <dsp:spPr>
        <a:xfrm>
          <a:off x="3358883" y="503"/>
          <a:ext cx="1410233" cy="14102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Define a Problem</a:t>
          </a:r>
        </a:p>
      </dsp:txBody>
      <dsp:txXfrm>
        <a:off x="3565407" y="207027"/>
        <a:ext cx="997185" cy="997185"/>
      </dsp:txXfrm>
    </dsp:sp>
    <dsp:sp modelId="{27D12FBF-1892-4311-82D6-E9E97C252AEF}">
      <dsp:nvSpPr>
        <dsp:cNvPr id="0" name=""/>
        <dsp:cNvSpPr/>
      </dsp:nvSpPr>
      <dsp:spPr>
        <a:xfrm>
          <a:off x="4949574" y="918889"/>
          <a:ext cx="1410233" cy="14102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Identify what’s needed to solve the problem</a:t>
          </a:r>
        </a:p>
      </dsp:txBody>
      <dsp:txXfrm>
        <a:off x="5156098" y="1125413"/>
        <a:ext cx="997185" cy="997185"/>
      </dsp:txXfrm>
    </dsp:sp>
    <dsp:sp modelId="{35C742E3-C3A4-434B-B015-80C86FE71984}">
      <dsp:nvSpPr>
        <dsp:cNvPr id="0" name=""/>
        <dsp:cNvSpPr/>
      </dsp:nvSpPr>
      <dsp:spPr>
        <a:xfrm>
          <a:off x="4949574" y="2755662"/>
          <a:ext cx="1410233" cy="14102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Brainstorm Solutions</a:t>
          </a:r>
        </a:p>
      </dsp:txBody>
      <dsp:txXfrm>
        <a:off x="5156098" y="2962186"/>
        <a:ext cx="997185" cy="997185"/>
      </dsp:txXfrm>
    </dsp:sp>
    <dsp:sp modelId="{E8E02561-CF01-450F-91AA-5D8393434B63}">
      <dsp:nvSpPr>
        <dsp:cNvPr id="0" name=""/>
        <dsp:cNvSpPr/>
      </dsp:nvSpPr>
      <dsp:spPr>
        <a:xfrm>
          <a:off x="3358883" y="3674048"/>
          <a:ext cx="1410233" cy="14102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Make a test the best Solution</a:t>
          </a:r>
        </a:p>
      </dsp:txBody>
      <dsp:txXfrm>
        <a:off x="3565407" y="3880572"/>
        <a:ext cx="997185" cy="997185"/>
      </dsp:txXfrm>
    </dsp:sp>
    <dsp:sp modelId="{6118C41F-DF46-487B-BA53-414BA65B632B}">
      <dsp:nvSpPr>
        <dsp:cNvPr id="0" name=""/>
        <dsp:cNvSpPr/>
      </dsp:nvSpPr>
      <dsp:spPr>
        <a:xfrm>
          <a:off x="1768191" y="2755662"/>
          <a:ext cx="1410233" cy="14102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Evaluate Result</a:t>
          </a:r>
        </a:p>
      </dsp:txBody>
      <dsp:txXfrm>
        <a:off x="1974715" y="2962186"/>
        <a:ext cx="997185" cy="997185"/>
      </dsp:txXfrm>
    </dsp:sp>
    <dsp:sp modelId="{5F9058BC-BB03-4B2F-94D2-321CA1A0C19C}">
      <dsp:nvSpPr>
        <dsp:cNvPr id="0" name=""/>
        <dsp:cNvSpPr/>
      </dsp:nvSpPr>
      <dsp:spPr>
        <a:xfrm>
          <a:off x="1768191" y="918889"/>
          <a:ext cx="1410233" cy="14102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Share Result</a:t>
          </a:r>
        </a:p>
      </dsp:txBody>
      <dsp:txXfrm>
        <a:off x="1974715" y="1125413"/>
        <a:ext cx="997185" cy="997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57951-4650-42CB-931C-0EB232B8F605}">
      <dsp:nvSpPr>
        <dsp:cNvPr id="0" name=""/>
        <dsp:cNvSpPr/>
      </dsp:nvSpPr>
      <dsp:spPr>
        <a:xfrm>
          <a:off x="-5578771" y="-854068"/>
          <a:ext cx="6642254" cy="6642254"/>
        </a:xfrm>
        <a:prstGeom prst="blockArc">
          <a:avLst>
            <a:gd name="adj1" fmla="val 18900000"/>
            <a:gd name="adj2" fmla="val 2700000"/>
            <a:gd name="adj3" fmla="val 325"/>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B9347B-2AAB-4D44-82E5-8A90CC47CACE}">
      <dsp:nvSpPr>
        <dsp:cNvPr id="0" name=""/>
        <dsp:cNvSpPr/>
      </dsp:nvSpPr>
      <dsp:spPr>
        <a:xfrm>
          <a:off x="464942" y="308283"/>
          <a:ext cx="5806901" cy="6169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Front End Engineering Design (FEED)</a:t>
          </a:r>
          <a:endParaRPr lang="en-US" sz="2000" kern="1200" dirty="0">
            <a:solidFill>
              <a:schemeClr val="bg1"/>
            </a:solidFill>
          </a:endParaRPr>
        </a:p>
      </dsp:txBody>
      <dsp:txXfrm>
        <a:off x="464942" y="308283"/>
        <a:ext cx="5806901" cy="616962"/>
      </dsp:txXfrm>
    </dsp:sp>
    <dsp:sp modelId="{9541C5EA-567B-4098-9F2F-A762AEAA623F}">
      <dsp:nvSpPr>
        <dsp:cNvPr id="0" name=""/>
        <dsp:cNvSpPr/>
      </dsp:nvSpPr>
      <dsp:spPr>
        <a:xfrm>
          <a:off x="79341" y="231163"/>
          <a:ext cx="771202" cy="7712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DF501C-8BDC-40D0-B174-0750C462D2D8}">
      <dsp:nvSpPr>
        <dsp:cNvPr id="0" name=""/>
        <dsp:cNvSpPr/>
      </dsp:nvSpPr>
      <dsp:spPr>
        <a:xfrm>
          <a:off x="850065" y="1233430"/>
          <a:ext cx="5364804" cy="6169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Process Engineering</a:t>
          </a:r>
          <a:endParaRPr lang="en-US" sz="2000" kern="1200" dirty="0">
            <a:solidFill>
              <a:schemeClr val="bg1"/>
            </a:solidFill>
          </a:endParaRPr>
        </a:p>
      </dsp:txBody>
      <dsp:txXfrm>
        <a:off x="850065" y="1233430"/>
        <a:ext cx="5364804" cy="616962"/>
      </dsp:txXfrm>
    </dsp:sp>
    <dsp:sp modelId="{366D998B-B53D-437D-A4C2-841152FF46FB}">
      <dsp:nvSpPr>
        <dsp:cNvPr id="0" name=""/>
        <dsp:cNvSpPr/>
      </dsp:nvSpPr>
      <dsp:spPr>
        <a:xfrm>
          <a:off x="521438" y="1156310"/>
          <a:ext cx="771202" cy="7712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2CA435-EEDC-4816-90B8-B7A5373DC62A}">
      <dsp:nvSpPr>
        <dsp:cNvPr id="0" name=""/>
        <dsp:cNvSpPr/>
      </dsp:nvSpPr>
      <dsp:spPr>
        <a:xfrm>
          <a:off x="1042727" y="2158577"/>
          <a:ext cx="5229116" cy="6169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Mechanical Engineering</a:t>
          </a:r>
          <a:endParaRPr lang="en-US" sz="2000" kern="1200" dirty="0">
            <a:solidFill>
              <a:schemeClr val="bg1"/>
            </a:solidFill>
          </a:endParaRPr>
        </a:p>
      </dsp:txBody>
      <dsp:txXfrm>
        <a:off x="1042727" y="2158577"/>
        <a:ext cx="5229116" cy="616962"/>
      </dsp:txXfrm>
    </dsp:sp>
    <dsp:sp modelId="{BF2208AE-AF6B-4513-B77D-3C32E224C4EF}">
      <dsp:nvSpPr>
        <dsp:cNvPr id="0" name=""/>
        <dsp:cNvSpPr/>
      </dsp:nvSpPr>
      <dsp:spPr>
        <a:xfrm>
          <a:off x="657126" y="2081457"/>
          <a:ext cx="771202" cy="7712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DCE8A8-4B19-4AF3-AB26-546018BEB035}">
      <dsp:nvSpPr>
        <dsp:cNvPr id="0" name=""/>
        <dsp:cNvSpPr/>
      </dsp:nvSpPr>
      <dsp:spPr>
        <a:xfrm>
          <a:off x="907039" y="3083725"/>
          <a:ext cx="5364804" cy="6169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Structural &amp; Civil Engineering</a:t>
          </a:r>
        </a:p>
      </dsp:txBody>
      <dsp:txXfrm>
        <a:off x="907039" y="3083725"/>
        <a:ext cx="5364804" cy="616962"/>
      </dsp:txXfrm>
    </dsp:sp>
    <dsp:sp modelId="{6F6D4756-E6D2-44D2-B206-343FCA7FE8EC}">
      <dsp:nvSpPr>
        <dsp:cNvPr id="0" name=""/>
        <dsp:cNvSpPr/>
      </dsp:nvSpPr>
      <dsp:spPr>
        <a:xfrm>
          <a:off x="521438" y="3006604"/>
          <a:ext cx="771202" cy="7712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77C4A4-8530-43BC-B443-3A5451B08F93}">
      <dsp:nvSpPr>
        <dsp:cNvPr id="0" name=""/>
        <dsp:cNvSpPr/>
      </dsp:nvSpPr>
      <dsp:spPr>
        <a:xfrm>
          <a:off x="464942" y="4008872"/>
          <a:ext cx="5806901" cy="61696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Supply Chain &amp; Procurement Services</a:t>
          </a:r>
          <a:endParaRPr lang="en-US" sz="2000" kern="1200" dirty="0"/>
        </a:p>
      </dsp:txBody>
      <dsp:txXfrm>
        <a:off x="464942" y="4008872"/>
        <a:ext cx="5806901" cy="616962"/>
      </dsp:txXfrm>
    </dsp:sp>
    <dsp:sp modelId="{A85A57D2-497C-47B2-9638-4F33705F5FA1}">
      <dsp:nvSpPr>
        <dsp:cNvPr id="0" name=""/>
        <dsp:cNvSpPr/>
      </dsp:nvSpPr>
      <dsp:spPr>
        <a:xfrm>
          <a:off x="79341" y="3931751"/>
          <a:ext cx="771202" cy="77120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57951-4650-42CB-931C-0EB232B8F605}">
      <dsp:nvSpPr>
        <dsp:cNvPr id="0" name=""/>
        <dsp:cNvSpPr/>
      </dsp:nvSpPr>
      <dsp:spPr>
        <a:xfrm>
          <a:off x="-5578771" y="-854068"/>
          <a:ext cx="6642254" cy="6642254"/>
        </a:xfrm>
        <a:prstGeom prst="blockArc">
          <a:avLst>
            <a:gd name="adj1" fmla="val 18900000"/>
            <a:gd name="adj2" fmla="val 2700000"/>
            <a:gd name="adj3" fmla="val 325"/>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81C20E-8669-4783-9DF7-89F07BCB5528}">
      <dsp:nvSpPr>
        <dsp:cNvPr id="0" name=""/>
        <dsp:cNvSpPr/>
      </dsp:nvSpPr>
      <dsp:spPr>
        <a:xfrm>
          <a:off x="584721" y="369330"/>
          <a:ext cx="5715126" cy="75906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508"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Drafting Services</a:t>
          </a:r>
        </a:p>
      </dsp:txBody>
      <dsp:txXfrm>
        <a:off x="584721" y="369330"/>
        <a:ext cx="5715126" cy="759064"/>
      </dsp:txXfrm>
    </dsp:sp>
    <dsp:sp modelId="{2E8C5CE7-465B-4BDA-9E75-2AF441B2564C}">
      <dsp:nvSpPr>
        <dsp:cNvPr id="0" name=""/>
        <dsp:cNvSpPr/>
      </dsp:nvSpPr>
      <dsp:spPr>
        <a:xfrm>
          <a:off x="82301" y="284451"/>
          <a:ext cx="948830" cy="94883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8F28E3-9D11-476A-8E33-CC1E5B4C0FC7}">
      <dsp:nvSpPr>
        <dsp:cNvPr id="0" name=""/>
        <dsp:cNvSpPr/>
      </dsp:nvSpPr>
      <dsp:spPr>
        <a:xfrm>
          <a:off x="991906" y="1518129"/>
          <a:ext cx="5279937" cy="75906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508"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Services Control Systems Engineering (Instrumentation and Automation</a:t>
          </a:r>
          <a:r>
            <a:rPr lang="en-US" sz="2000" kern="1200" dirty="0"/>
            <a:t>)</a:t>
          </a:r>
          <a:endParaRPr lang="en-US" sz="2000" b="1" kern="1200" dirty="0">
            <a:solidFill>
              <a:schemeClr val="bg1"/>
            </a:solidFill>
          </a:endParaRPr>
        </a:p>
      </dsp:txBody>
      <dsp:txXfrm>
        <a:off x="991906" y="1518129"/>
        <a:ext cx="5279937" cy="759064"/>
      </dsp:txXfrm>
    </dsp:sp>
    <dsp:sp modelId="{D0E8C178-06CA-4CAB-9147-BAE77CBAECD7}">
      <dsp:nvSpPr>
        <dsp:cNvPr id="0" name=""/>
        <dsp:cNvSpPr/>
      </dsp:nvSpPr>
      <dsp:spPr>
        <a:xfrm>
          <a:off x="517490" y="1423246"/>
          <a:ext cx="948830" cy="94883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A3A3E8-E367-41CE-8E84-41B67BF8A25F}">
      <dsp:nvSpPr>
        <dsp:cNvPr id="0" name=""/>
        <dsp:cNvSpPr/>
      </dsp:nvSpPr>
      <dsp:spPr>
        <a:xfrm>
          <a:off x="991906" y="2656923"/>
          <a:ext cx="5279937" cy="75906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508"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IT Services</a:t>
          </a:r>
          <a:endParaRPr lang="en-US" sz="1800" b="1" kern="1200" dirty="0">
            <a:solidFill>
              <a:schemeClr val="bg1"/>
            </a:solidFill>
          </a:endParaRPr>
        </a:p>
      </dsp:txBody>
      <dsp:txXfrm>
        <a:off x="991906" y="2656923"/>
        <a:ext cx="5279937" cy="759064"/>
      </dsp:txXfrm>
    </dsp:sp>
    <dsp:sp modelId="{744FB0AB-1F25-4A88-866A-9CC49C328F41}">
      <dsp:nvSpPr>
        <dsp:cNvPr id="0" name=""/>
        <dsp:cNvSpPr/>
      </dsp:nvSpPr>
      <dsp:spPr>
        <a:xfrm>
          <a:off x="517490" y="2562040"/>
          <a:ext cx="948830" cy="94883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669D17-AD33-42C8-8665-9221001F8D80}">
      <dsp:nvSpPr>
        <dsp:cNvPr id="0" name=""/>
        <dsp:cNvSpPr/>
      </dsp:nvSpPr>
      <dsp:spPr>
        <a:xfrm>
          <a:off x="556717" y="3786571"/>
          <a:ext cx="5715126" cy="75906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508" tIns="50800" rIns="50800" bIns="50800"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Other</a:t>
          </a:r>
          <a:r>
            <a:rPr lang="en-US" sz="2000" kern="1200" dirty="0"/>
            <a:t> </a:t>
          </a:r>
          <a:r>
            <a:rPr lang="en-US" sz="2000" b="1" kern="1200" dirty="0">
              <a:solidFill>
                <a:schemeClr val="bg1"/>
              </a:solidFill>
            </a:rPr>
            <a:t>Services</a:t>
          </a:r>
        </a:p>
      </dsp:txBody>
      <dsp:txXfrm>
        <a:off x="556717" y="3786571"/>
        <a:ext cx="5715126" cy="759064"/>
      </dsp:txXfrm>
    </dsp:sp>
    <dsp:sp modelId="{FB03445F-CC99-4AEB-8E2E-3CEB3ACCCC4A}">
      <dsp:nvSpPr>
        <dsp:cNvPr id="0" name=""/>
        <dsp:cNvSpPr/>
      </dsp:nvSpPr>
      <dsp:spPr>
        <a:xfrm>
          <a:off x="82301" y="3700835"/>
          <a:ext cx="948830" cy="948830"/>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9AFA9-856C-4721-A118-E78C21367A94}"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9B618-69D3-4560-B5C8-85A0086E8B46}" type="slidenum">
              <a:rPr lang="en-US" smtClean="0"/>
              <a:t>‹#›</a:t>
            </a:fld>
            <a:endParaRPr lang="en-US"/>
          </a:p>
        </p:txBody>
      </p:sp>
    </p:spTree>
    <p:extLst>
      <p:ext uri="{BB962C8B-B14F-4D97-AF65-F5344CB8AC3E}">
        <p14:creationId xmlns:p14="http://schemas.microsoft.com/office/powerpoint/2010/main" val="2605259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9B618-69D3-4560-B5C8-85A0086E8B46}" type="slidenum">
              <a:rPr lang="en-US" smtClean="0"/>
              <a:t>2</a:t>
            </a:fld>
            <a:endParaRPr lang="en-US"/>
          </a:p>
        </p:txBody>
      </p:sp>
    </p:spTree>
    <p:extLst>
      <p:ext uri="{BB962C8B-B14F-4D97-AF65-F5344CB8AC3E}">
        <p14:creationId xmlns:p14="http://schemas.microsoft.com/office/powerpoint/2010/main" val="94740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9B618-69D3-4560-B5C8-85A0086E8B46}" type="slidenum">
              <a:rPr lang="en-US" smtClean="0"/>
              <a:t>10</a:t>
            </a:fld>
            <a:endParaRPr lang="en-US"/>
          </a:p>
        </p:txBody>
      </p:sp>
    </p:spTree>
    <p:extLst>
      <p:ext uri="{BB962C8B-B14F-4D97-AF65-F5344CB8AC3E}">
        <p14:creationId xmlns:p14="http://schemas.microsoft.com/office/powerpoint/2010/main" val="3212253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9B618-69D3-4560-B5C8-85A0086E8B46}" type="slidenum">
              <a:rPr lang="en-US" smtClean="0"/>
              <a:t>15</a:t>
            </a:fld>
            <a:endParaRPr lang="en-US"/>
          </a:p>
        </p:txBody>
      </p:sp>
    </p:spTree>
    <p:extLst>
      <p:ext uri="{BB962C8B-B14F-4D97-AF65-F5344CB8AC3E}">
        <p14:creationId xmlns:p14="http://schemas.microsoft.com/office/powerpoint/2010/main" val="315791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9B618-69D3-4560-B5C8-85A0086E8B46}" type="slidenum">
              <a:rPr lang="en-US" smtClean="0"/>
              <a:t>16</a:t>
            </a:fld>
            <a:endParaRPr lang="en-US"/>
          </a:p>
        </p:txBody>
      </p:sp>
    </p:spTree>
    <p:extLst>
      <p:ext uri="{BB962C8B-B14F-4D97-AF65-F5344CB8AC3E}">
        <p14:creationId xmlns:p14="http://schemas.microsoft.com/office/powerpoint/2010/main" val="101727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9B618-69D3-4560-B5C8-85A0086E8B46}" type="slidenum">
              <a:rPr lang="en-US" smtClean="0"/>
              <a:t>17</a:t>
            </a:fld>
            <a:endParaRPr lang="en-US"/>
          </a:p>
        </p:txBody>
      </p:sp>
    </p:spTree>
    <p:extLst>
      <p:ext uri="{BB962C8B-B14F-4D97-AF65-F5344CB8AC3E}">
        <p14:creationId xmlns:p14="http://schemas.microsoft.com/office/powerpoint/2010/main" val="1866991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D9B618-69D3-4560-B5C8-85A0086E8B46}" type="slidenum">
              <a:rPr lang="en-US" smtClean="0"/>
              <a:t>20</a:t>
            </a:fld>
            <a:endParaRPr lang="en-US"/>
          </a:p>
        </p:txBody>
      </p:sp>
    </p:spTree>
    <p:extLst>
      <p:ext uri="{BB962C8B-B14F-4D97-AF65-F5344CB8AC3E}">
        <p14:creationId xmlns:p14="http://schemas.microsoft.com/office/powerpoint/2010/main" val="124009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D9B618-69D3-4560-B5C8-85A0086E8B46}" type="slidenum">
              <a:rPr lang="en-US" smtClean="0"/>
              <a:t>21</a:t>
            </a:fld>
            <a:endParaRPr lang="en-US"/>
          </a:p>
        </p:txBody>
      </p:sp>
    </p:spTree>
    <p:extLst>
      <p:ext uri="{BB962C8B-B14F-4D97-AF65-F5344CB8AC3E}">
        <p14:creationId xmlns:p14="http://schemas.microsoft.com/office/powerpoint/2010/main" val="3340134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23D9B618-69D3-4560-B5C8-85A0086E8B46}" type="slidenum">
              <a:rPr lang="en-US" smtClean="0"/>
              <a:t>36</a:t>
            </a:fld>
            <a:endParaRPr lang="en-US"/>
          </a:p>
        </p:txBody>
      </p:sp>
    </p:spTree>
    <p:extLst>
      <p:ext uri="{BB962C8B-B14F-4D97-AF65-F5344CB8AC3E}">
        <p14:creationId xmlns:p14="http://schemas.microsoft.com/office/powerpoint/2010/main" val="229056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9B618-69D3-4560-B5C8-85A0086E8B46}" type="slidenum">
              <a:rPr lang="en-US" smtClean="0"/>
              <a:t>37</a:t>
            </a:fld>
            <a:endParaRPr lang="en-US"/>
          </a:p>
        </p:txBody>
      </p:sp>
    </p:spTree>
    <p:extLst>
      <p:ext uri="{BB962C8B-B14F-4D97-AF65-F5344CB8AC3E}">
        <p14:creationId xmlns:p14="http://schemas.microsoft.com/office/powerpoint/2010/main" val="4058253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7135B-313E-40FF-99FD-25DA53C0D9C9}" type="datetimeFigureOut">
              <a:rPr lang="en-US" smtClean="0"/>
              <a:t>1/22/2025</a:t>
            </a:fld>
            <a:endParaRPr lang="en-US"/>
          </a:p>
        </p:txBody>
      </p:sp>
      <p:sp>
        <p:nvSpPr>
          <p:cNvPr id="5" name="Footer Placeholder 4"/>
          <p:cNvSpPr>
            <a:spLocks noGrp="1"/>
          </p:cNvSpPr>
          <p:nvPr>
            <p:ph type="ftr" sz="quarter" idx="11"/>
          </p:nvPr>
        </p:nvSpPr>
        <p:spPr>
          <a:xfrm>
            <a:off x="1127124" y="329307"/>
            <a:ext cx="5943668" cy="309201"/>
          </a:xfrm>
        </p:spPr>
        <p:txBody>
          <a:bodyPr/>
          <a:lstStyle/>
          <a:p>
            <a:endParaRPr lang="en-US"/>
          </a:p>
        </p:txBody>
      </p:sp>
      <p:sp>
        <p:nvSpPr>
          <p:cNvPr id="6" name="Slide Number Placeholder 5"/>
          <p:cNvSpPr>
            <a:spLocks noGrp="1"/>
          </p:cNvSpPr>
          <p:nvPr>
            <p:ph type="sldNum" sz="quarter" idx="12"/>
          </p:nvPr>
        </p:nvSpPr>
        <p:spPr>
          <a:xfrm>
            <a:off x="9924392" y="134930"/>
            <a:ext cx="811019" cy="503578"/>
          </a:xfrm>
        </p:spPr>
        <p:txBody>
          <a:bodyPr/>
          <a:lstStyle/>
          <a:p>
            <a:fld id="{A9956C23-E1D2-4752-9712-E12A72DC5095}" type="slidenum">
              <a:rPr lang="en-US" smtClean="0"/>
              <a:t>‹#›</a:t>
            </a:fld>
            <a:endParaRPr lang="en-US"/>
          </a:p>
        </p:txBody>
      </p:sp>
    </p:spTree>
    <p:extLst>
      <p:ext uri="{BB962C8B-B14F-4D97-AF65-F5344CB8AC3E}">
        <p14:creationId xmlns:p14="http://schemas.microsoft.com/office/powerpoint/2010/main" val="51819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7135B-313E-40FF-99FD-25DA53C0D9C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56C23-E1D2-4752-9712-E12A72DC5095}" type="slidenum">
              <a:rPr lang="en-US" smtClean="0"/>
              <a:t>‹#›</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1477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7135B-313E-40FF-99FD-25DA53C0D9C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56C23-E1D2-4752-9712-E12A72DC5095}" type="slidenum">
              <a:rPr lang="en-US" smtClean="0"/>
              <a:t>‹#›</a:t>
            </a:fld>
            <a:endParaRPr lang="en-US"/>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310451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7D7135B-313E-40FF-99FD-25DA53C0D9C9}" type="datetimeFigureOut">
              <a:rPr lang="en-US" smtClean="0"/>
              <a:t>1/22/2025</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p>
            <a:fld id="{A9956C23-E1D2-4752-9712-E12A72DC5095}" type="slidenum">
              <a:rPr lang="en-US" smtClean="0"/>
              <a:t>‹#›</a:t>
            </a:fld>
            <a:endParaRPr lang="en-US"/>
          </a:p>
        </p:txBody>
      </p:sp>
    </p:spTree>
    <p:extLst>
      <p:ext uri="{BB962C8B-B14F-4D97-AF65-F5344CB8AC3E}">
        <p14:creationId xmlns:p14="http://schemas.microsoft.com/office/powerpoint/2010/main" val="3121573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D7135B-313E-40FF-99FD-25DA53C0D9C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56C23-E1D2-4752-9712-E12A72DC5095}" type="slidenum">
              <a:rPr lang="en-US" smtClean="0"/>
              <a:t>‹#›</a:t>
            </a:fld>
            <a:endParaRPr lang="en-US"/>
          </a:p>
        </p:txBody>
      </p:sp>
    </p:spTree>
    <p:extLst>
      <p:ext uri="{BB962C8B-B14F-4D97-AF65-F5344CB8AC3E}">
        <p14:creationId xmlns:p14="http://schemas.microsoft.com/office/powerpoint/2010/main" val="408041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D7135B-313E-40FF-99FD-25DA53C0D9C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956C23-E1D2-4752-9712-E12A72DC5095}" type="slidenum">
              <a:rPr lang="en-US" smtClean="0"/>
              <a:t>‹#›</a:t>
            </a:fld>
            <a:endParaRPr lang="en-US"/>
          </a:p>
        </p:txBody>
      </p:sp>
    </p:spTree>
    <p:extLst>
      <p:ext uri="{BB962C8B-B14F-4D97-AF65-F5344CB8AC3E}">
        <p14:creationId xmlns:p14="http://schemas.microsoft.com/office/powerpoint/2010/main" val="21329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7135B-313E-40FF-99FD-25DA53C0D9C9}"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956C23-E1D2-4752-9712-E12A72DC5095}" type="slidenum">
              <a:rPr lang="en-US" smtClean="0"/>
              <a:t>‹#›</a:t>
            </a:fld>
            <a:endParaRPr lang="en-US"/>
          </a:p>
        </p:txBody>
      </p:sp>
    </p:spTree>
    <p:extLst>
      <p:ext uri="{BB962C8B-B14F-4D97-AF65-F5344CB8AC3E}">
        <p14:creationId xmlns:p14="http://schemas.microsoft.com/office/powerpoint/2010/main" val="1547551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7135B-313E-40FF-99FD-25DA53C0D9C9}"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956C23-E1D2-4752-9712-E12A72DC5095}" type="slidenum">
              <a:rPr lang="en-US" smtClean="0"/>
              <a:t>‹#›</a:t>
            </a:fld>
            <a:endParaRPr lang="en-US"/>
          </a:p>
        </p:txBody>
      </p:sp>
    </p:spTree>
    <p:extLst>
      <p:ext uri="{BB962C8B-B14F-4D97-AF65-F5344CB8AC3E}">
        <p14:creationId xmlns:p14="http://schemas.microsoft.com/office/powerpoint/2010/main" val="32203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7135B-313E-40FF-99FD-25DA53C0D9C9}"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956C23-E1D2-4752-9712-E12A72DC5095}" type="slidenum">
              <a:rPr lang="en-US" smtClean="0"/>
              <a:t>‹#›</a:t>
            </a:fld>
            <a:endParaRPr lang="en-US"/>
          </a:p>
        </p:txBody>
      </p:sp>
    </p:spTree>
    <p:extLst>
      <p:ext uri="{BB962C8B-B14F-4D97-AF65-F5344CB8AC3E}">
        <p14:creationId xmlns:p14="http://schemas.microsoft.com/office/powerpoint/2010/main" val="423130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D7135B-313E-40FF-99FD-25DA53C0D9C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956C23-E1D2-4752-9712-E12A72DC5095}"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203985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7D7135B-313E-40FF-99FD-25DA53C0D9C9}" type="datetimeFigureOut">
              <a:rPr lang="en-US" smtClean="0"/>
              <a:t>1/22/2025</a:t>
            </a:fld>
            <a:endParaRPr lang="en-US"/>
          </a:p>
        </p:txBody>
      </p:sp>
      <p:sp>
        <p:nvSpPr>
          <p:cNvPr id="6" name="Footer Placeholder 5"/>
          <p:cNvSpPr>
            <a:spLocks noGrp="1"/>
          </p:cNvSpPr>
          <p:nvPr>
            <p:ph type="ftr" sz="quarter" idx="11"/>
          </p:nvPr>
        </p:nvSpPr>
        <p:spPr>
          <a:xfrm>
            <a:off x="1125300" y="318640"/>
            <a:ext cx="4877818" cy="320931"/>
          </a:xfrm>
        </p:spPr>
        <p:txBody>
          <a:bodyPr/>
          <a:lstStyle/>
          <a:p>
            <a:endParaRPr lang="en-US"/>
          </a:p>
        </p:txBody>
      </p:sp>
      <p:sp>
        <p:nvSpPr>
          <p:cNvPr id="7" name="Slide Number Placeholder 6"/>
          <p:cNvSpPr>
            <a:spLocks noGrp="1"/>
          </p:cNvSpPr>
          <p:nvPr>
            <p:ph type="sldNum" sz="quarter" idx="12"/>
          </p:nvPr>
        </p:nvSpPr>
        <p:spPr>
          <a:xfrm>
            <a:off x="6176794" y="137408"/>
            <a:ext cx="811019" cy="503578"/>
          </a:xfrm>
        </p:spPr>
        <p:txBody>
          <a:bodyPr/>
          <a:lstStyle/>
          <a:p>
            <a:fld id="{A9956C23-E1D2-4752-9712-E12A72DC5095}" type="slidenum">
              <a:rPr lang="en-US" smtClean="0"/>
              <a:t>‹#›</a:t>
            </a:fld>
            <a:endParaRPr 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30049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7D7135B-313E-40FF-99FD-25DA53C0D9C9}" type="datetimeFigureOut">
              <a:rPr lang="en-US" smtClean="0"/>
              <a:t>1/22/2025</a:t>
            </a:fld>
            <a:endParaRPr lang="en-US"/>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A9956C23-E1D2-4752-9712-E12A72DC5095}" type="slidenum">
              <a:rPr lang="en-US" smtClean="0"/>
              <a:t>‹#›</a:t>
            </a:fld>
            <a:endParaRPr lang="en-US"/>
          </a:p>
        </p:txBody>
      </p:sp>
    </p:spTree>
    <p:extLst>
      <p:ext uri="{BB962C8B-B14F-4D97-AF65-F5344CB8AC3E}">
        <p14:creationId xmlns:p14="http://schemas.microsoft.com/office/powerpoint/2010/main" val="95456433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7.bin"/></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bin"/></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3.png"/><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56.png"/><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58.png"/><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jpeg"/><Relationship Id="rId5" Type="http://schemas.microsoft.com/office/2007/relationships/hdphoto" Target="../media/hdphoto16.wdp"/><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mailto:info@zeesf.com"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4696" y="1315607"/>
            <a:ext cx="6288504" cy="369332"/>
          </a:xfrm>
          <a:prstGeom prst="rect">
            <a:avLst/>
          </a:prstGeom>
        </p:spPr>
        <p:txBody>
          <a:bodyPr wrap="square">
            <a:spAutoFit/>
          </a:bodyPr>
          <a:lstStyle/>
          <a:p>
            <a:pPr marL="264795">
              <a:lnSpc>
                <a:spcPct val="100000"/>
              </a:lnSpc>
              <a:tabLst>
                <a:tab pos="380365" algn="l"/>
              </a:tabLst>
            </a:pPr>
            <a:r>
              <a:rPr lang="en-US" b="1" spc="-5" dirty="0">
                <a:latin typeface="Cambria"/>
                <a:cs typeface="Cambria"/>
              </a:rPr>
              <a:t> </a:t>
            </a:r>
            <a:endParaRPr lang="en-US" sz="1600" dirty="0">
              <a:latin typeface="Cambria"/>
              <a:cs typeface="Cambria"/>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1571626"/>
            <a:ext cx="12192000" cy="4446620"/>
          </a:xfrm>
          <a:prstGeom prst="ellipse">
            <a:avLst/>
          </a:prstGeom>
          <a:ln>
            <a:noFill/>
          </a:ln>
          <a:effectLst>
            <a:softEdge rad="112500"/>
          </a:effectLst>
        </p:spPr>
      </p:pic>
      <p:sp>
        <p:nvSpPr>
          <p:cNvPr id="4" name="Rectangle 3"/>
          <p:cNvSpPr/>
          <p:nvPr/>
        </p:nvSpPr>
        <p:spPr>
          <a:xfrm>
            <a:off x="3871662" y="738176"/>
            <a:ext cx="4031545" cy="923330"/>
          </a:xfrm>
          <a:prstGeom prst="rect">
            <a:avLst/>
          </a:prstGeom>
          <a:noFill/>
        </p:spPr>
        <p:txBody>
          <a:bodyPr wrap="square" lIns="91440" tIns="45720" rIns="91440" bIns="45720">
            <a:spAutoFit/>
          </a:bodyPr>
          <a:lstStyle/>
          <a:p>
            <a:pPr algn="ctr"/>
            <a:r>
              <a:rPr lang="en-US" sz="5400" b="1" cap="none" spc="0" dirty="0">
                <a:ln w="0"/>
                <a:solidFill>
                  <a:schemeClr val="accent3">
                    <a:lumMod val="50000"/>
                  </a:schemeClr>
                </a:solidFill>
                <a:effectLst/>
                <a:latin typeface="Times New Roman" panose="02020603050405020304" pitchFamily="18" charset="0"/>
                <a:cs typeface="Times New Roman" panose="02020603050405020304" pitchFamily="18" charset="0"/>
              </a:rPr>
              <a:t>ZEESF LLC</a:t>
            </a:r>
          </a:p>
        </p:txBody>
      </p:sp>
      <p:sp>
        <p:nvSpPr>
          <p:cNvPr id="11" name="Subtitle 2">
            <a:extLst>
              <a:ext uri="{FF2B5EF4-FFF2-40B4-BE49-F238E27FC236}">
                <a16:creationId xmlns:a16="http://schemas.microsoft.com/office/drawing/2014/main" id="{01CC8FCE-AB2B-4035-BC95-3D09A274368F}"/>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757536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1357719"/>
            <a:ext cx="2398297"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Process Simulations</a:t>
            </a:r>
          </a:p>
        </p:txBody>
      </p:sp>
      <p:sp>
        <p:nvSpPr>
          <p:cNvPr id="8" name="Rectangle 7"/>
          <p:cNvSpPr/>
          <p:nvPr/>
        </p:nvSpPr>
        <p:spPr>
          <a:xfrm>
            <a:off x="497304" y="1979268"/>
            <a:ext cx="11831051" cy="4093428"/>
          </a:xfrm>
          <a:prstGeom prst="rect">
            <a:avLst/>
          </a:prstGeom>
        </p:spPr>
        <p:txBody>
          <a:bodyPr wrap="square">
            <a:spAutoFit/>
          </a:bodyPr>
          <a:lstStyle/>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Hydrocarbon Dew point Control</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Dehydration Plants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Gas Recovery Plants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Gas Sweetening Plants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Scrubber Packages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Separator Packages like 2 &amp; 3 Phase separators, Heavy crude separators &amp; Test separators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Tail Gas Clean-up Packages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Chemical Injection Package</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Industrial Refrigeration Systems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Gas Conditioning Package</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145" y="1616748"/>
            <a:ext cx="3524213" cy="1793201"/>
          </a:xfrm>
          <a:prstGeom prst="rect">
            <a:avLst/>
          </a:prstGeom>
          <a:ln>
            <a:noFill/>
          </a:ln>
          <a:effectLst>
            <a:softEdge rad="11250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5382" y="1755133"/>
            <a:ext cx="3135044" cy="1772550"/>
          </a:xfrm>
          <a:prstGeom prst="rect">
            <a:avLst/>
          </a:prstGeom>
          <a:ln>
            <a:noFill/>
          </a:ln>
          <a:effectLst>
            <a:softEdge rad="112500"/>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3145" y="3901625"/>
            <a:ext cx="3524957" cy="2032450"/>
          </a:xfrm>
          <a:prstGeom prst="rect">
            <a:avLst/>
          </a:prstGeom>
          <a:ln>
            <a:noFill/>
          </a:ln>
          <a:effectLst>
            <a:softEdge rad="112500"/>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5382" y="4034904"/>
            <a:ext cx="3287444" cy="1768974"/>
          </a:xfrm>
          <a:prstGeom prst="rect">
            <a:avLst/>
          </a:prstGeom>
          <a:ln>
            <a:noFill/>
          </a:ln>
          <a:effectLst>
            <a:softEdge rad="112500"/>
          </a:effectLst>
        </p:spPr>
      </p:pic>
      <p:sp>
        <p:nvSpPr>
          <p:cNvPr id="11" name="Subtitle 2">
            <a:extLst>
              <a:ext uri="{FF2B5EF4-FFF2-40B4-BE49-F238E27FC236}">
                <a16:creationId xmlns:a16="http://schemas.microsoft.com/office/drawing/2014/main" id="{B8FCC6EC-9F69-4FD7-97BF-DD9D6BD41891}"/>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061863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1357719"/>
            <a:ext cx="2956278"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Process Equipment Sizing </a:t>
            </a:r>
          </a:p>
        </p:txBody>
      </p:sp>
      <p:sp>
        <p:nvSpPr>
          <p:cNvPr id="8" name="Rectangle 7"/>
          <p:cNvSpPr/>
          <p:nvPr/>
        </p:nvSpPr>
        <p:spPr>
          <a:xfrm>
            <a:off x="497304" y="1979268"/>
            <a:ext cx="11831051" cy="3477875"/>
          </a:xfrm>
          <a:prstGeom prst="rect">
            <a:avLst/>
          </a:prstGeom>
        </p:spPr>
        <p:txBody>
          <a:bodyPr wrap="square">
            <a:spAutoFit/>
          </a:bodyPr>
          <a:lstStyle/>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2 Phase separators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3 Phase separators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KOD's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Filter Separators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Oil Separators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Scrubbers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Storage Tanks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 &amp; T Heat Exchangers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Air Cooled Heat Exchangers</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3" name="Picture 2">
            <a:extLst>
              <a:ext uri="{FF2B5EF4-FFF2-40B4-BE49-F238E27FC236}">
                <a16:creationId xmlns:a16="http://schemas.microsoft.com/office/drawing/2014/main" id="{B1776C69-F4A9-467C-A671-924676C4087D}"/>
              </a:ext>
            </a:extLst>
          </p:cNvPr>
          <p:cNvPicPr>
            <a:picLocks noChangeAspect="1"/>
          </p:cNvPicPr>
          <p:nvPr/>
        </p:nvPicPr>
        <p:blipFill>
          <a:blip r:embed="rId3"/>
          <a:stretch>
            <a:fillRect/>
          </a:stretch>
        </p:blipFill>
        <p:spPr>
          <a:xfrm>
            <a:off x="8250094" y="1200719"/>
            <a:ext cx="3780946" cy="2095936"/>
          </a:xfrm>
          <a:prstGeom prst="rect">
            <a:avLst/>
          </a:prstGeom>
        </p:spPr>
      </p:pic>
      <p:pic>
        <p:nvPicPr>
          <p:cNvPr id="10" name="Picture 9">
            <a:extLst>
              <a:ext uri="{FF2B5EF4-FFF2-40B4-BE49-F238E27FC236}">
                <a16:creationId xmlns:a16="http://schemas.microsoft.com/office/drawing/2014/main" id="{EF07A74E-114B-4283-8446-751FC047CA65}"/>
              </a:ext>
            </a:extLst>
          </p:cNvPr>
          <p:cNvPicPr>
            <a:picLocks noChangeAspect="1"/>
          </p:cNvPicPr>
          <p:nvPr/>
        </p:nvPicPr>
        <p:blipFill>
          <a:blip r:embed="rId4"/>
          <a:stretch>
            <a:fillRect/>
          </a:stretch>
        </p:blipFill>
        <p:spPr>
          <a:xfrm>
            <a:off x="3851836" y="1200719"/>
            <a:ext cx="4319380" cy="4472293"/>
          </a:xfrm>
          <a:prstGeom prst="rect">
            <a:avLst/>
          </a:prstGeom>
        </p:spPr>
      </p:pic>
      <p:pic>
        <p:nvPicPr>
          <p:cNvPr id="2" name="Picture 1">
            <a:extLst>
              <a:ext uri="{FF2B5EF4-FFF2-40B4-BE49-F238E27FC236}">
                <a16:creationId xmlns:a16="http://schemas.microsoft.com/office/drawing/2014/main" id="{BD91FA35-D0B9-41CB-9752-94FCDC015499}"/>
              </a:ext>
            </a:extLst>
          </p:cNvPr>
          <p:cNvPicPr>
            <a:picLocks noChangeAspect="1"/>
          </p:cNvPicPr>
          <p:nvPr/>
        </p:nvPicPr>
        <p:blipFill>
          <a:blip r:embed="rId5"/>
          <a:stretch>
            <a:fillRect/>
          </a:stretch>
        </p:blipFill>
        <p:spPr>
          <a:xfrm>
            <a:off x="8883619" y="3565137"/>
            <a:ext cx="2637082" cy="1842503"/>
          </a:xfrm>
          <a:prstGeom prst="rect">
            <a:avLst/>
          </a:prstGeom>
        </p:spPr>
      </p:pic>
      <p:sp>
        <p:nvSpPr>
          <p:cNvPr id="11" name="Subtitle 2">
            <a:extLst>
              <a:ext uri="{FF2B5EF4-FFF2-40B4-BE49-F238E27FC236}">
                <a16:creationId xmlns:a16="http://schemas.microsoft.com/office/drawing/2014/main" id="{F7A776C3-7F67-4B27-B5F6-D9C32C4F672F}"/>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149490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1201901"/>
            <a:ext cx="2770012"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Mechanical Engineering</a:t>
            </a:r>
          </a:p>
        </p:txBody>
      </p:sp>
      <p:sp>
        <p:nvSpPr>
          <p:cNvPr id="8" name="Rectangle 7"/>
          <p:cNvSpPr/>
          <p:nvPr/>
        </p:nvSpPr>
        <p:spPr>
          <a:xfrm>
            <a:off x="497304" y="1708860"/>
            <a:ext cx="11151356" cy="4401205"/>
          </a:xfrm>
          <a:prstGeom prst="rect">
            <a:avLst/>
          </a:prstGeom>
        </p:spPr>
        <p:txBody>
          <a:bodyPr wrap="square">
            <a:spAutoFit/>
          </a:bodyPr>
          <a:lstStyle/>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Mechanical Design Calculations for Static Equipment per ASME Section 1, Section VIII Div.1 &amp; Div.2, TEMA, API-660, API-661, API-650, API-620 &amp; others applicable codes &amp; Standards.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Mechanical Equipment Specifications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Preparation of Insulation and Painting Specifications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Vendor Data / Drawing Review</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Rotating Equipment Specifications &amp; Datasheets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Pipe Design Calculations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Piping Material Specification</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Data sheets and Specifications for Piping</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Pipe Support Design </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FE Analysis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Cyclic Load Analysis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Technical specifications, Tender Bid Evaluation and Purchase </a:t>
            </a:r>
          </a:p>
          <a:p>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      Recommendations</a:t>
            </a: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12" name="Picture 11">
            <a:extLst>
              <a:ext uri="{FF2B5EF4-FFF2-40B4-BE49-F238E27FC236}">
                <a16:creationId xmlns:a16="http://schemas.microsoft.com/office/drawing/2014/main" id="{55B03EE7-8069-49C9-B49A-2CECB47FF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460" y="2401666"/>
            <a:ext cx="3361610" cy="1840566"/>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28" y="4242232"/>
            <a:ext cx="3170073" cy="1783166"/>
          </a:xfrm>
          <a:prstGeom prst="rect">
            <a:avLst/>
          </a:prstGeom>
          <a:ln>
            <a:noFill/>
          </a:ln>
          <a:effectLst>
            <a:softEdge rad="112500"/>
          </a:effectLst>
        </p:spPr>
      </p:pic>
      <p:sp>
        <p:nvSpPr>
          <p:cNvPr id="10" name="Subtitle 2">
            <a:extLst>
              <a:ext uri="{FF2B5EF4-FFF2-40B4-BE49-F238E27FC236}">
                <a16:creationId xmlns:a16="http://schemas.microsoft.com/office/drawing/2014/main" id="{D5381BE0-DA5F-48C6-AE01-910052BAB220}"/>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174061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2365996"/>
            <a:ext cx="2050345"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Drafting Services</a:t>
            </a:r>
          </a:p>
        </p:txBody>
      </p:sp>
      <p:sp>
        <p:nvSpPr>
          <p:cNvPr id="8" name="Rectangle 7"/>
          <p:cNvSpPr/>
          <p:nvPr/>
        </p:nvSpPr>
        <p:spPr>
          <a:xfrm>
            <a:off x="497304" y="1466169"/>
            <a:ext cx="10904866" cy="4778744"/>
          </a:xfrm>
          <a:prstGeom prst="rect">
            <a:avLst/>
          </a:prstGeom>
        </p:spPr>
        <p:txBody>
          <a:bodyPr wrap="square">
            <a:spAutoFit/>
          </a:bodyPr>
          <a:lstStyle/>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CFD Analysis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Piping Stress Analysis</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marR="0" indent="-342900" algn="just">
              <a:lnSpc>
                <a:spcPct val="107000"/>
              </a:lnSpc>
              <a:spcBef>
                <a:spcPts val="0"/>
              </a:spcBef>
              <a:spcAft>
                <a:spcPts val="0"/>
              </a:spcAf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PFDs, P &amp; IDs</a:t>
            </a:r>
          </a:p>
          <a:p>
            <a:pPr marL="342900" marR="0" indent="-342900" algn="just">
              <a:lnSpc>
                <a:spcPct val="107000"/>
              </a:lnSpc>
              <a:spcBef>
                <a:spcPts val="0"/>
              </a:spcBef>
              <a:spcAft>
                <a:spcPts val="0"/>
              </a:spcAf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Plot Plan / Equipment Layout development, Piping &amp; Pipe Support Detailing. (3D Design tool (</a:t>
            </a:r>
            <a:r>
              <a:rPr lang="en-US" sz="2000" dirty="0" err="1">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CADWorx</a:t>
            </a: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 Plant)  producing extremely accurate models of design &amp; 2-D drafting tools to produce deliverables and drawings)</a:t>
            </a:r>
          </a:p>
          <a:p>
            <a:pPr marL="342900" marR="0" indent="-342900" algn="just">
              <a:lnSpc>
                <a:spcPct val="107000"/>
              </a:lnSpc>
              <a:spcBef>
                <a:spcPts val="0"/>
              </a:spcBef>
              <a:spcAft>
                <a:spcPts val="0"/>
              </a:spcAf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Skid Based System’s Detail Fabrication drawings</a:t>
            </a:r>
          </a:p>
          <a:p>
            <a:pPr marL="342900" marR="0" indent="-342900" algn="just">
              <a:lnSpc>
                <a:spcPct val="107000"/>
              </a:lnSpc>
              <a:spcBef>
                <a:spcPts val="0"/>
              </a:spcBef>
              <a:spcAft>
                <a:spcPts val="0"/>
              </a:spcAf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Detailed Fabrication Drawings for Static Equipment</a:t>
            </a:r>
          </a:p>
          <a:p>
            <a:pPr marL="342900" marR="0" indent="-342900" algn="just">
              <a:lnSpc>
                <a:spcPct val="107000"/>
              </a:lnSpc>
              <a:spcBef>
                <a:spcPts val="0"/>
              </a:spcBef>
              <a:spcAft>
                <a:spcPts val="800"/>
              </a:spcAf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Piping Isometric Drawings</a:t>
            </a:r>
          </a:p>
          <a:p>
            <a:pPr marR="0" algn="just">
              <a:lnSpc>
                <a:spcPct val="107000"/>
              </a:lnSpc>
              <a:spcBef>
                <a:spcPts val="0"/>
              </a:spcBef>
              <a:spcAft>
                <a:spcPts val="800"/>
              </a:spcAft>
            </a:pPr>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10" name="Picture 9">
            <a:extLst>
              <a:ext uri="{FF2B5EF4-FFF2-40B4-BE49-F238E27FC236}">
                <a16:creationId xmlns:a16="http://schemas.microsoft.com/office/drawing/2014/main" id="{BC0146E9-CC69-4D78-97E7-19B052143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3955" y="1329372"/>
            <a:ext cx="2618215" cy="1813786"/>
          </a:xfrm>
          <a:prstGeom prst="rect">
            <a:avLst/>
          </a:prstGeom>
          <a:ln>
            <a:noFill/>
          </a:ln>
          <a:effectLst>
            <a:softEdge rad="112500"/>
          </a:effectLst>
        </p:spPr>
      </p:pic>
      <p:pic>
        <p:nvPicPr>
          <p:cNvPr id="13" name="Picture 12">
            <a:extLst>
              <a:ext uri="{FF2B5EF4-FFF2-40B4-BE49-F238E27FC236}">
                <a16:creationId xmlns:a16="http://schemas.microsoft.com/office/drawing/2014/main" id="{817AEFD8-A713-4994-BDA9-36EEEDF8B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8825" y="4151035"/>
            <a:ext cx="2783345" cy="1927792"/>
          </a:xfrm>
          <a:prstGeom prst="rect">
            <a:avLst/>
          </a:prstGeom>
          <a:ln>
            <a:noFill/>
          </a:ln>
          <a:effectLst>
            <a:softEdge rad="1125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5257" y="1319659"/>
            <a:ext cx="2494648" cy="1823499"/>
          </a:xfrm>
          <a:prstGeom prst="rect">
            <a:avLst/>
          </a:prstGeom>
          <a:ln>
            <a:noFill/>
          </a:ln>
          <a:effectLst>
            <a:softEdge rad="112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8593" y="1319659"/>
            <a:ext cx="2162614" cy="1823499"/>
          </a:xfrm>
          <a:prstGeom prst="rect">
            <a:avLst/>
          </a:prstGeom>
          <a:ln>
            <a:noFill/>
          </a:ln>
          <a:effectLst>
            <a:softEdge rad="11250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325" y="3993237"/>
            <a:ext cx="1323975" cy="2085590"/>
          </a:xfrm>
          <a:prstGeom prst="rect">
            <a:avLst/>
          </a:prstGeom>
          <a:ln>
            <a:noFill/>
          </a:ln>
          <a:effectLst>
            <a:softEdge rad="112500"/>
          </a:effectLst>
        </p:spPr>
      </p:pic>
      <p:sp>
        <p:nvSpPr>
          <p:cNvPr id="12" name="Subtitle 2">
            <a:extLst>
              <a:ext uri="{FF2B5EF4-FFF2-40B4-BE49-F238E27FC236}">
                <a16:creationId xmlns:a16="http://schemas.microsoft.com/office/drawing/2014/main" id="{3CFF8C42-27F2-4CCE-8EC0-AAE6083C5EE3}"/>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64435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1179919"/>
            <a:ext cx="3388078"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Structural &amp; Civil Engineering</a:t>
            </a:r>
          </a:p>
        </p:txBody>
      </p:sp>
      <p:sp>
        <p:nvSpPr>
          <p:cNvPr id="8" name="Rectangle 7"/>
          <p:cNvSpPr/>
          <p:nvPr/>
        </p:nvSpPr>
        <p:spPr>
          <a:xfrm>
            <a:off x="581898" y="1733384"/>
            <a:ext cx="10335244" cy="4231928"/>
          </a:xfrm>
          <a:prstGeom prst="rect">
            <a:avLst/>
          </a:prstGeom>
        </p:spPr>
        <p:txBody>
          <a:bodyPr wrap="square">
            <a:spAutoFit/>
          </a:bodyPr>
          <a:lstStyle/>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specializes in advanced structural analysis and design of civil infrastructures and heavy industrial facilities, with an emphasis on mission-critical infrastructures, including nuclear power plants, hydro-power generation infrastructure, and power generation and distribution structures. The ZEESF team possesses extensive experience in designing concrete, steel, and steel composite structures from the conceptual design phase up to delivering Design Control Documents (DCD). </a:t>
            </a:r>
          </a:p>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We offer explicit/implicit high-fidelity structural analyses, including Coupled Thermal Structural Analyses, Fire Load modeling, impact analysis, high-speed impact analyses, Fluid Structure Interaction Modeling (FSI), and Soil Structure Interaction modeling (SSI)</a:t>
            </a:r>
          </a:p>
          <a:p>
            <a:pPr algn="just"/>
            <a:endParaRPr lang="en-US" sz="9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Design of Reinforced Concrete, Steel, and Steel Composite structures, including:</a:t>
            </a:r>
          </a:p>
          <a:p>
            <a:pPr marL="800100" lvl="1" indent="-342900" algn="just">
              <a:buFont typeface="Wingdings" panose="05000000000000000000" pitchFamily="2" charset="2"/>
              <a:buChar char="§"/>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Industrial facilities and warehouses</a:t>
            </a:r>
          </a:p>
          <a:p>
            <a:pPr marL="800100" lvl="1" indent="-342900" algn="just">
              <a:buFont typeface="Wingdings" panose="05000000000000000000" pitchFamily="2" charset="2"/>
              <a:buChar char="§"/>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Power generation and distribution structures</a:t>
            </a:r>
          </a:p>
          <a:p>
            <a:pPr marL="800100" lvl="1" indent="-342900" algn="just">
              <a:buFont typeface="Wingdings" panose="05000000000000000000" pitchFamily="2" charset="2"/>
              <a:buChar char="§"/>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Substation structures</a:t>
            </a:r>
          </a:p>
          <a:p>
            <a:pPr marL="800100" lvl="1" indent="-342900" algn="just">
              <a:buFont typeface="Wingdings" panose="05000000000000000000" pitchFamily="2" charset="2"/>
              <a:buChar char="§"/>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Residential mid-rise buildings (10-15 stories, concrete or steel systems</a:t>
            </a: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7" name="Subtitle 2">
            <a:extLst>
              <a:ext uri="{FF2B5EF4-FFF2-40B4-BE49-F238E27FC236}">
                <a16:creationId xmlns:a16="http://schemas.microsoft.com/office/drawing/2014/main" id="{E2EB4035-4B6B-46D4-94C4-6BC37C4F1BEE}"/>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01407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1179919"/>
            <a:ext cx="3388078"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Structural &amp; Civil Engineering</a:t>
            </a:r>
          </a:p>
        </p:txBody>
      </p:sp>
      <p:sp>
        <p:nvSpPr>
          <p:cNvPr id="8" name="Rectangle 7"/>
          <p:cNvSpPr/>
          <p:nvPr/>
        </p:nvSpPr>
        <p:spPr>
          <a:xfrm>
            <a:off x="520402" y="1701800"/>
            <a:ext cx="11575345" cy="5940088"/>
          </a:xfrm>
          <a:prstGeom prst="rect">
            <a:avLst/>
          </a:prstGeom>
        </p:spPr>
        <p:txBody>
          <a:bodyPr wrap="square">
            <a:spAutoFit/>
          </a:bodyPr>
          <a:lstStyle/>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Seismic design and analysis for structures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Performing time history Soil Structure Interaction Analyses (SSI)</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Designing structures and equipment mounts for dynamic and vibration loads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Performing Coupled Thermal Structural Analyses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Designing structures and systems for fire and accidental thermal loads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Designing structures and systems for high-speed impact</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Performing blast load analyses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Designing blast-resistant structures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Performing Fluid Structure Interaction analyses (FSI)</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Design of water resources structures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Skid Packages Structure</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Static Equipment Structure</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Boiler Complete Structure</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Piping Rack &amp; Pipe Supports</a:t>
            </a:r>
          </a:p>
          <a:p>
            <a:pPr marL="342900" lvl="0" indent="-342900">
              <a:buFont typeface="Wingdings" panose="05000000000000000000" pitchFamily="2" charset="2"/>
              <a:buChar char="q"/>
            </a:pPr>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lvl="0" indent="-342900">
              <a:buFont typeface="Wingdings" panose="05000000000000000000" pitchFamily="2" charset="2"/>
              <a:buChar char="q"/>
            </a:pPr>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lvl="0" indent="-342900">
              <a:buFont typeface="Wingdings" panose="05000000000000000000" pitchFamily="2" charset="2"/>
              <a:buChar char="q"/>
            </a:pPr>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695" y="3318235"/>
            <a:ext cx="3829638" cy="2553092"/>
          </a:xfrm>
          <a:prstGeom prst="rect">
            <a:avLst/>
          </a:prstGeom>
          <a:ln>
            <a:noFill/>
          </a:ln>
          <a:effectLst>
            <a:softEdge rad="112500"/>
          </a:effectLst>
        </p:spPr>
      </p:pic>
      <p:sp>
        <p:nvSpPr>
          <p:cNvPr id="10" name="Subtitle 2">
            <a:extLst>
              <a:ext uri="{FF2B5EF4-FFF2-40B4-BE49-F238E27FC236}">
                <a16:creationId xmlns:a16="http://schemas.microsoft.com/office/drawing/2014/main" id="{27F77B63-B197-4CAF-A768-F0277173887C}"/>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484276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1179919"/>
            <a:ext cx="3388078"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Structural &amp; Civil Engineering</a:t>
            </a: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956" y="1669871"/>
            <a:ext cx="3648172" cy="4322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0450" y="1776244"/>
            <a:ext cx="3845030" cy="4216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98A0A362-1636-4B0F-8752-7EB57CB04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339" y="1669872"/>
            <a:ext cx="3728212" cy="43229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Subtitle 2">
            <a:extLst>
              <a:ext uri="{FF2B5EF4-FFF2-40B4-BE49-F238E27FC236}">
                <a16:creationId xmlns:a16="http://schemas.microsoft.com/office/drawing/2014/main" id="{F7A0C784-B0A3-4A97-AC50-0AA122569CE7}"/>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1545328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5861" y="1167924"/>
            <a:ext cx="10114059" cy="5139869"/>
          </a:xfrm>
          <a:prstGeom prst="rect">
            <a:avLst/>
          </a:prstGeom>
        </p:spPr>
        <p:txBody>
          <a:bodyPr wrap="square">
            <a:spAutoFit/>
          </a:bodyPr>
          <a:lstStyle/>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Pre-Engineering Buildings</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Flare Stacks </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Lifting and Transportation Analysis</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PE Stamp on structural Design </a:t>
            </a:r>
            <a:r>
              <a:rPr lang="en-US" sz="2000" dirty="0" err="1">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Calc</a:t>
            </a: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 &amp; Drawings</a:t>
            </a:r>
          </a:p>
          <a:p>
            <a:pPr algn="just"/>
            <a:endParaRPr lang="en-US" sz="8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also offer services to generate Bill of Materials &amp; fabrication drawings development for above list.</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Design review (P&amp;IDs, control system, System Architecture etc.)</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Front End Engineering </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Detail Engineering </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Construction support documents (i.e., layouts, Diagrams)</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Materials Requisition/Technical Evaluation of devices (Control Valves, Fire and Gas Devices, Instruments etc.)</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7" name="Rounded Rectangle 6"/>
          <p:cNvSpPr/>
          <p:nvPr/>
        </p:nvSpPr>
        <p:spPr>
          <a:xfrm>
            <a:off x="675861" y="3361258"/>
            <a:ext cx="6913296"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Control Systems  Engineering (Instrumentation and Automation</a:t>
            </a:r>
          </a:p>
        </p:txBody>
      </p:sp>
      <p:sp>
        <p:nvSpPr>
          <p:cNvPr id="10" name="Subtitle 2">
            <a:extLst>
              <a:ext uri="{FF2B5EF4-FFF2-40B4-BE49-F238E27FC236}">
                <a16:creationId xmlns:a16="http://schemas.microsoft.com/office/drawing/2014/main" id="{5AA90F68-3056-45E4-A790-35DF12A1F383}"/>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1367442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1357719"/>
            <a:ext cx="1784639"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Other Services</a:t>
            </a:r>
          </a:p>
        </p:txBody>
      </p:sp>
      <p:sp>
        <p:nvSpPr>
          <p:cNvPr id="8" name="Rectangle 7"/>
          <p:cNvSpPr/>
          <p:nvPr/>
        </p:nvSpPr>
        <p:spPr>
          <a:xfrm>
            <a:off x="497305" y="1979268"/>
            <a:ext cx="9871196" cy="4401205"/>
          </a:xfrm>
          <a:prstGeom prst="rect">
            <a:avLst/>
          </a:prstGeom>
        </p:spPr>
        <p:txBody>
          <a:bodyPr wrap="square">
            <a:spAutoFit/>
          </a:bodyPr>
          <a:lstStyle/>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Cost Estimation &amp; Proposal Preparation</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Procurement Support (Requisitions, Technical evaluation etc.)</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Consultancy services for fabrication and manufacturing</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Preparation of Costumers Specifications, Process Datasheets, Pre-BOM &amp; RFQ Documentation</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Data sheet, Specifications &amp; Material Requisitions preparation (for RFQ). Bid Clarifications (TCLs), Technical Bid evaluation (TBEs) and Report, Vendor document review, Vendor-shop review and evaluations.</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Support to Conduct ASME Audits (ASME Section VIII, DIV. 1/DIV. 2, ASEM Section I, NB R- Stamp)</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Support to Conduct ISO9001:2015 &amp; ISO14001:2015 Audits</a:t>
            </a:r>
          </a:p>
          <a:p>
            <a:pPr marL="342900" lvl="0" indent="-342900">
              <a:buFont typeface="Wingdings" panose="05000000000000000000" pitchFamily="2" charset="2"/>
              <a:buChar char="q"/>
            </a:pPr>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7" name="Subtitle 2">
            <a:extLst>
              <a:ext uri="{FF2B5EF4-FFF2-40B4-BE49-F238E27FC236}">
                <a16:creationId xmlns:a16="http://schemas.microsoft.com/office/drawing/2014/main" id="{1964488B-5819-4DEA-A07E-1CC9075625CC}"/>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239570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4" y="1357719"/>
            <a:ext cx="4384715"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t>Supply Chain &amp; Procurement Services</a:t>
            </a:r>
            <a:endParaRPr lang="en-US" b="1" dirty="0">
              <a:latin typeface="Cambria" panose="02040503050406030204" pitchFamily="18" charset="0"/>
              <a:ea typeface="Cambria" panose="02040503050406030204" pitchFamily="18" charset="0"/>
            </a:endParaRPr>
          </a:p>
        </p:txBody>
      </p:sp>
      <p:sp>
        <p:nvSpPr>
          <p:cNvPr id="8" name="Rectangle 7"/>
          <p:cNvSpPr/>
          <p:nvPr/>
        </p:nvSpPr>
        <p:spPr>
          <a:xfrm>
            <a:off x="497305" y="1979268"/>
            <a:ext cx="9871196" cy="3785652"/>
          </a:xfrm>
          <a:prstGeom prst="rect">
            <a:avLst/>
          </a:prstGeom>
        </p:spPr>
        <p:txBody>
          <a:bodyPr wrap="square">
            <a:spAutoFit/>
          </a:bodyPr>
          <a:lstStyle/>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Pipes &amp; Plates that Covers All Materials per ASME Section II.</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Plain &amp; Low Fin Tubes.</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All Types of Flanges per ASME, DIN etc.</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All Type of Valves &amp; Control System.</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Instrumentations.</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Filter Elements, Demister Pads &amp; Coalescing Elements.</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Used Machines, vessels, tanks &amp; other equipment.</a:t>
            </a:r>
          </a:p>
          <a:p>
            <a:pPr marL="342900" lvl="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Misc. Items Procurement Support.</a:t>
            </a:r>
          </a:p>
          <a:p>
            <a:pPr marL="342900" indent="-342900" algn="just">
              <a:buFont typeface="Wingdings" panose="05000000000000000000" pitchFamily="2" charset="2"/>
              <a:buChar char="q"/>
            </a:pPr>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lvl="0" indent="-342900">
              <a:buFont typeface="Wingdings" panose="05000000000000000000" pitchFamily="2" charset="2"/>
              <a:buChar char="q"/>
            </a:pPr>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7" name="Subtitle 2">
            <a:extLst>
              <a:ext uri="{FF2B5EF4-FFF2-40B4-BE49-F238E27FC236}">
                <a16:creationId xmlns:a16="http://schemas.microsoft.com/office/drawing/2014/main" id="{121CEF0E-6E2D-4159-9674-7AD645A4CE0E}"/>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76675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32" name="Rounded Rectangle 31"/>
          <p:cNvSpPr/>
          <p:nvPr/>
        </p:nvSpPr>
        <p:spPr>
          <a:xfrm>
            <a:off x="420964" y="1044852"/>
            <a:ext cx="1693586" cy="487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PERSPECTIVE</a:t>
            </a:r>
            <a:endParaRPr lang="en-US" dirty="0"/>
          </a:p>
        </p:txBody>
      </p:sp>
      <p:sp>
        <p:nvSpPr>
          <p:cNvPr id="5" name="Rectangle 4"/>
          <p:cNvSpPr/>
          <p:nvPr/>
        </p:nvSpPr>
        <p:spPr>
          <a:xfrm>
            <a:off x="420964" y="1576893"/>
            <a:ext cx="11402736" cy="3785652"/>
          </a:xfrm>
          <a:prstGeom prst="rect">
            <a:avLst/>
          </a:prstGeom>
        </p:spPr>
        <p:txBody>
          <a:bodyPr wrap="square">
            <a:spAutoFit/>
          </a:bodyPr>
          <a:lstStyle/>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is a leading engineering company to provide a range of professional, smart engineering and procurement services in the sectors of Oil &amp; Gas, Power, Cement, Fertilizer, Renewable Energy, Chemical Process Industries and Petrochemicals. </a:t>
            </a:r>
          </a:p>
          <a:p>
            <a:pPr algn="just"/>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offers common engineering services along with specialized services including process design, mechanical design, steel structure design, civil design, engineering reviews, proposal preparation, cost estimation, preparation of bill of materials &amp; procurement support.</a:t>
            </a:r>
          </a:p>
          <a:p>
            <a:pPr algn="just"/>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has a dedicated group of expert engineers to provide cutting edge IT related services ranges from software development, Software consultation, software quality assurance/testing, cloud &amp; DevOps services, data science &amp; artificial intelligence (AI), UX/UI Design, IT Support/Maintenance, E-Commerce, social media marketing etc. </a:t>
            </a:r>
          </a:p>
        </p:txBody>
      </p:sp>
      <p:sp>
        <p:nvSpPr>
          <p:cNvPr id="7" name="Subtitle 2">
            <a:extLst>
              <a:ext uri="{FF2B5EF4-FFF2-40B4-BE49-F238E27FC236}">
                <a16:creationId xmlns:a16="http://schemas.microsoft.com/office/drawing/2014/main" id="{E2E23556-A796-4FB4-BBA5-1A7CA5F68224}"/>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736450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4" y="1357719"/>
            <a:ext cx="4384715"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t>IT Services</a:t>
            </a:r>
            <a:endParaRPr lang="en-US" b="1" dirty="0">
              <a:latin typeface="Cambria" panose="02040503050406030204" pitchFamily="18" charset="0"/>
              <a:ea typeface="Cambria" panose="02040503050406030204" pitchFamily="18" charset="0"/>
            </a:endParaRPr>
          </a:p>
        </p:txBody>
      </p:sp>
      <p:sp>
        <p:nvSpPr>
          <p:cNvPr id="8" name="Rectangle 7"/>
          <p:cNvSpPr/>
          <p:nvPr/>
        </p:nvSpPr>
        <p:spPr>
          <a:xfrm>
            <a:off x="497305" y="1979268"/>
            <a:ext cx="9871196" cy="4093428"/>
          </a:xfrm>
          <a:prstGeom prst="rect">
            <a:avLst/>
          </a:prstGeom>
        </p:spPr>
        <p:txBody>
          <a:bodyPr wrap="square">
            <a:spAutoFit/>
          </a:bodyPr>
          <a:lstStyle/>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has a dedicated group of expert engineers to provide following cutting edge IT related services:</a:t>
            </a:r>
          </a:p>
          <a:p>
            <a:pPr algn="just"/>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Custom Software Development</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Software Consulting &amp; Architecture</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Quality Assurance &amp; Testing</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Cloud &amp; DevOps Services</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Data Science &amp; Artificial Intelligence (AI)</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UX/UI Design</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IT Support &amp; Maintenance</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E-commerce Development</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Agile Software Development</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7" name="Subtitle 2">
            <a:extLst>
              <a:ext uri="{FF2B5EF4-FFF2-40B4-BE49-F238E27FC236}">
                <a16:creationId xmlns:a16="http://schemas.microsoft.com/office/drawing/2014/main" id="{121CEF0E-6E2D-4159-9674-7AD645A4CE0E}"/>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029218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4" y="1357719"/>
            <a:ext cx="4384715"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t>Engineering Software</a:t>
            </a:r>
            <a:endParaRPr lang="en-US" b="1" dirty="0">
              <a:latin typeface="Cambria" panose="02040503050406030204" pitchFamily="18" charset="0"/>
              <a:ea typeface="Cambria" panose="02040503050406030204" pitchFamily="18" charset="0"/>
            </a:endParaRPr>
          </a:p>
        </p:txBody>
      </p:sp>
      <p:sp>
        <p:nvSpPr>
          <p:cNvPr id="8" name="Rectangle 7"/>
          <p:cNvSpPr/>
          <p:nvPr/>
        </p:nvSpPr>
        <p:spPr>
          <a:xfrm>
            <a:off x="497304" y="2022406"/>
            <a:ext cx="9871196" cy="4093428"/>
          </a:xfrm>
          <a:prstGeom prst="rect">
            <a:avLst/>
          </a:prstGeom>
        </p:spPr>
        <p:txBody>
          <a:bodyPr wrap="square">
            <a:spAutoFit/>
          </a:bodyPr>
          <a:lstStyle/>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At ZEESF LLC, we use the most cutting-edge engineering design tools to deliver superior engineering solutions that satisfy our clients' intricate needs. For precise calculations, design, simulation, and optimization for a variety of engineering applications, our team makes use of a number of industry-leading tools. The main design program we use is listed below:</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ASPEN Plus</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Autodesk Inventor</a:t>
            </a:r>
          </a:p>
          <a:p>
            <a:pPr indent="-285750" algn="just">
              <a:buFont typeface="Wingdings" panose="05000000000000000000" pitchFamily="2" charset="2"/>
              <a:buChar char="q"/>
            </a:pPr>
            <a:r>
              <a:rPr lang="en-US" sz="2000" dirty="0" err="1">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Solidworks</a:t>
            </a:r>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indent="-285750" algn="just">
              <a:buFont typeface="Wingdings" panose="05000000000000000000" pitchFamily="2" charset="2"/>
              <a:buChar char="q"/>
            </a:pPr>
            <a:r>
              <a:rPr lang="en-US" sz="2000" dirty="0" err="1">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CADWokx</a:t>
            </a: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 Plant</a:t>
            </a:r>
          </a:p>
          <a:p>
            <a:pPr indent="-285750" algn="just">
              <a:buFont typeface="Wingdings" panose="05000000000000000000" pitchFamily="2" charset="2"/>
              <a:buChar char="q"/>
            </a:pPr>
            <a:r>
              <a:rPr lang="en-US" sz="2000" dirty="0" err="1">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Codeware</a:t>
            </a: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 Compress</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HTRI</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SAP2000</a:t>
            </a:r>
          </a:p>
          <a:p>
            <a:pPr indent="-28575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Excel Spreadsheets </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7" name="Subtitle 2">
            <a:extLst>
              <a:ext uri="{FF2B5EF4-FFF2-40B4-BE49-F238E27FC236}">
                <a16:creationId xmlns:a16="http://schemas.microsoft.com/office/drawing/2014/main" id="{121CEF0E-6E2D-4159-9674-7AD645A4CE0E}"/>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550042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8112B6ED-9624-47A4-8C5B-399B2A783004}"/>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4AF9C231-6AA9-4463-9495-FF9F5676A069}"/>
              </a:ext>
            </a:extLst>
          </p:cNvPr>
          <p:cNvSpPr/>
          <p:nvPr/>
        </p:nvSpPr>
        <p:spPr>
          <a:xfrm>
            <a:off x="383365" y="1464565"/>
            <a:ext cx="11678651" cy="707886"/>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7,000-ton refrigeration system with a skid-mounted oil separator and compressor, showcasing the ZEESF's advanced design and engineering efficiency. (3x33%)</a:t>
            </a:r>
          </a:p>
        </p:txBody>
      </p:sp>
      <p:pic>
        <p:nvPicPr>
          <p:cNvPr id="1026" name="Picture 2">
            <a:extLst>
              <a:ext uri="{FF2B5EF4-FFF2-40B4-BE49-F238E27FC236}">
                <a16:creationId xmlns:a16="http://schemas.microsoft.com/office/drawing/2014/main" id="{919872FB-FC2B-458E-92D6-CD0331D6FD33}"/>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6683252" y="2433908"/>
            <a:ext cx="4380346" cy="3213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CC4C27B-62E4-4729-A2BF-D2AF98FD3D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8" b="96257" l="4846" r="94163">
                        <a14:foregroundMark x1="28084" y1="17914" x2="28084" y2="17914"/>
                        <a14:foregroundMark x1="24339" y1="10963" x2="25330" y2="32888"/>
                        <a14:foregroundMark x1="25330" y1="32888" x2="28084" y2="33690"/>
                        <a14:foregroundMark x1="28855" y1="13235" x2="21256" y2="32086"/>
                        <a14:foregroundMark x1="21256" y1="32086" x2="17621" y2="15241"/>
                        <a14:foregroundMark x1="17621" y1="15241" x2="31057" y2="9492"/>
                        <a14:foregroundMark x1="31057" y1="9492" x2="34581" y2="12433"/>
                        <a14:foregroundMark x1="32048" y1="13235" x2="30947" y2="30615"/>
                        <a14:foregroundMark x1="30947" y1="30615" x2="46366" y2="53342"/>
                        <a14:foregroundMark x1="46366" y1="53342" x2="80617" y2="68583"/>
                        <a14:foregroundMark x1="80617" y1="68583" x2="56828" y2="74599"/>
                        <a14:foregroundMark x1="56828" y1="74599" x2="16630" y2="48128"/>
                        <a14:foregroundMark x1="16630" y1="48128" x2="43612" y2="77005"/>
                        <a14:foregroundMark x1="63987" y1="88636" x2="46600" y2="79885"/>
                        <a14:foregroundMark x1="11744" y1="55811" x2="10793" y2="54947"/>
                        <a14:foregroundMark x1="47907" y1="75535" x2="77643" y2="90374"/>
                        <a14:foregroundMark x1="77643" y1="90374" x2="90419" y2="79011"/>
                        <a14:foregroundMark x1="90419" y1="79011" x2="91300" y2="64305"/>
                        <a14:foregroundMark x1="91300" y1="64305" x2="82048" y2="50401"/>
                        <a14:foregroundMark x1="82048" y1="50401" x2="81828" y2="49866"/>
                        <a14:foregroundMark x1="94383" y1="78342" x2="71696" y2="96390"/>
                        <a14:foregroundMark x1="4846" y1="50936" x2="4846" y2="45856"/>
                        <a14:foregroundMark x1="30286" y1="53877" x2="14978" y2="12968"/>
                        <a14:foregroundMark x1="14978" y1="12968" x2="14758" y2="9225"/>
                        <a14:foregroundMark x1="19493" y1="4813" x2="28304" y2="14706"/>
                        <a14:foregroundMark x1="93943" y1="61230" x2="93943" y2="61230"/>
                        <a14:foregroundMark x1="94053" y1="59893" x2="94053" y2="59893"/>
                        <a14:foregroundMark x1="48678" y1="18850" x2="48678" y2="18850"/>
                        <a14:foregroundMark x1="51211" y1="14439" x2="51211" y2="14439"/>
                        <a14:foregroundMark x1="52313" y1="14439" x2="52313" y2="14439"/>
                        <a14:foregroundMark x1="51322" y1="13904" x2="51322" y2="13904"/>
                        <a14:foregroundMark x1="49890" y1="13904" x2="49890" y2="13904"/>
                        <a14:foregroundMark x1="49670" y1="15107" x2="49670" y2="15107"/>
                        <a14:foregroundMark x1="56278" y1="26203" x2="56278" y2="26203"/>
                        <a14:foregroundMark x1="53304" y1="20588" x2="53304" y2="20588"/>
                        <a14:foregroundMark x1="51211" y1="13636" x2="51211" y2="13636"/>
                        <a14:foregroundMark x1="50661" y1="13235" x2="50661" y2="13235"/>
                        <a14:foregroundMark x1="50110" y1="13770" x2="50110" y2="13770"/>
                        <a14:foregroundMark x1="49670" y1="14037" x2="49670" y2="14037"/>
                        <a14:foregroundMark x1="50991" y1="14037" x2="50991" y2="14037"/>
                        <a14:foregroundMark x1="51762" y1="13503" x2="51762" y2="13503"/>
                        <a14:foregroundMark x1="34141" y1="4278" x2="34141" y2="4278"/>
                        <a14:foregroundMark x1="20815" y1="1738" x2="20815" y2="1738"/>
                        <a14:foregroundMark x1="39097" y1="32353" x2="39097" y2="32353"/>
                        <a14:foregroundMark x1="80176" y1="57754" x2="80176" y2="57754"/>
                        <a14:foregroundMark x1="52643" y1="49465" x2="52643" y2="49465"/>
                        <a14:foregroundMark x1="52313" y1="49332" x2="53304" y2="49599"/>
                        <a14:backgroundMark x1="27643" y1="70722" x2="27643" y2="70722"/>
                        <a14:backgroundMark x1="27863" y1="70455" x2="27863" y2="70455"/>
                        <a14:backgroundMark x1="27863" y1="70455" x2="27863" y2="70455"/>
                        <a14:backgroundMark x1="28855" y1="70856" x2="30727" y2="72326"/>
                        <a14:backgroundMark x1="29626" y1="70588" x2="35132" y2="73930"/>
                        <a14:backgroundMark x1="36123" y1="74465" x2="37996" y2="75535"/>
                        <a14:backgroundMark x1="39317" y1="76604" x2="41300" y2="77807"/>
                        <a14:backgroundMark x1="38546" y1="76471" x2="38436" y2="76203"/>
                        <a14:backgroundMark x1="39758" y1="76203" x2="38326" y2="75535"/>
                        <a14:backgroundMark x1="26432" y1="69118" x2="22357" y2="65775"/>
                        <a14:backgroundMark x1="29956" y1="71791" x2="25881" y2="69519"/>
                        <a14:backgroundMark x1="35793" y1="74866" x2="34802" y2="74465"/>
                        <a14:backgroundMark x1="38216" y1="75802" x2="37004" y2="75802"/>
                        <a14:backgroundMark x1="36233" y1="74465" x2="33260" y2="73262"/>
                        <a14:backgroundMark x1="22247" y1="65374" x2="22137" y2="63904"/>
                        <a14:backgroundMark x1="20374" y1="63904" x2="14097" y2="59358"/>
                        <a14:backgroundMark x1="22577" y1="66176" x2="21806" y2="65241"/>
                        <a14:backgroundMark x1="21035" y1="64439" x2="18392" y2="62968"/>
                        <a14:backgroundMark x1="21806" y1="65374" x2="20044" y2="64171"/>
                        <a14:backgroundMark x1="18172" y1="61898" x2="10903" y2="56684"/>
                        <a14:backgroundMark x1="11454" y1="56283" x2="10573" y2="55749"/>
                        <a14:backgroundMark x1="8921" y1="60027" x2="8921" y2="60027"/>
                        <a14:backgroundMark x1="44604" y1="79679" x2="41960" y2="78342"/>
                        <a14:backgroundMark x1="43612" y1="79278" x2="44604" y2="79545"/>
                        <a14:backgroundMark x1="44493" y1="79278" x2="46256" y2="80348"/>
                        <a14:backgroundMark x1="54185" y1="51070" x2="53965" y2="51070"/>
                        <a14:backgroundMark x1="54075" y1="51070" x2="55617" y2="52540"/>
                        <a14:backgroundMark x1="61674" y1="57086" x2="59692" y2="55749"/>
                      </a14:backgroundRemoval>
                    </a14:imgEffect>
                  </a14:imgLayer>
                </a14:imgProps>
              </a:ext>
              <a:ext uri="{28A0092B-C50C-407E-A947-70E740481C1C}">
                <a14:useLocalDpi xmlns:a14="http://schemas.microsoft.com/office/drawing/2010/main" val="0"/>
              </a:ext>
            </a:extLst>
          </a:blip>
          <a:stretch>
            <a:fillRect/>
          </a:stretch>
        </p:blipFill>
        <p:spPr>
          <a:xfrm>
            <a:off x="1128402" y="2422033"/>
            <a:ext cx="4191743" cy="3241865"/>
          </a:xfrm>
          <a:prstGeom prst="rect">
            <a:avLst/>
          </a:prstGeom>
        </p:spPr>
      </p:pic>
      <p:pic>
        <p:nvPicPr>
          <p:cNvPr id="6" name="Picture 5">
            <a:extLst>
              <a:ext uri="{FF2B5EF4-FFF2-40B4-BE49-F238E27FC236}">
                <a16:creationId xmlns:a16="http://schemas.microsoft.com/office/drawing/2014/main" id="{AA67ABE3-1D47-451F-A0FD-197AB5D892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8" name="Subtitle 2">
            <a:extLst>
              <a:ext uri="{FF2B5EF4-FFF2-40B4-BE49-F238E27FC236}">
                <a16:creationId xmlns:a16="http://schemas.microsoft.com/office/drawing/2014/main" id="{27C290A3-911C-4E98-9837-99F1F23091BF}"/>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613144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DD80318B-0518-458C-9C4E-E94B37E2D1C4}"/>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3F151662-A46F-4BCF-8E9A-DAD310F3B84C}"/>
              </a:ext>
            </a:extLst>
          </p:cNvPr>
          <p:cNvSpPr/>
          <p:nvPr/>
        </p:nvSpPr>
        <p:spPr>
          <a:xfrm>
            <a:off x="383365" y="1464565"/>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Propylene Refrigeration Package used to chill brine solution from -5°C to -10 °C</a:t>
            </a:r>
          </a:p>
        </p:txBody>
      </p:sp>
      <p:pic>
        <p:nvPicPr>
          <p:cNvPr id="7" name="Picture 6">
            <a:extLst>
              <a:ext uri="{FF2B5EF4-FFF2-40B4-BE49-F238E27FC236}">
                <a16:creationId xmlns:a16="http://schemas.microsoft.com/office/drawing/2014/main" id="{42E84042-9B65-463E-9AA4-C863A448D6E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489" b="97824" l="3146" r="97045">
                        <a14:foregroundMark x1="8866" y1="65979" x2="6292" y2="71019"/>
                        <a14:foregroundMark x1="3241" y1="70561" x2="37846" y2="93242"/>
                        <a14:foregroundMark x1="20400" y1="42268" x2="20877" y2="42726"/>
                        <a14:foregroundMark x1="23165" y1="45017" x2="23832" y2="45017"/>
                        <a14:foregroundMark x1="23165" y1="44215" x2="22784" y2="44215"/>
                        <a14:foregroundMark x1="21735" y1="43757" x2="21735" y2="43757"/>
                        <a14:foregroundMark x1="97998" y1="57732" x2="91230" y2="50859"/>
                        <a14:foregroundMark x1="91230" y1="50859" x2="89323" y2="47079"/>
                        <a14:foregroundMark x1="96568" y1="54181" x2="97140" y2="57961"/>
                        <a14:foregroundMark x1="42135" y1="97824" x2="39466" y2="97595"/>
                        <a14:foregroundMark x1="65396" y1="2749" x2="59009" y2="5727"/>
                        <a14:foregroundMark x1="59009" y1="5727" x2="55577" y2="8820"/>
                        <a14:foregroundMark x1="90753" y1="45934" x2="90276" y2="47079"/>
                        <a14:foregroundMark x1="87607" y1="43184" x2="86845" y2="45017"/>
                        <a14:foregroundMark x1="87321" y1="42726" x2="86940" y2="42726"/>
                        <a14:foregroundMark x1="88084" y1="43414" x2="88751" y2="43986"/>
                        <a14:foregroundMark x1="90944" y1="45590" x2="90944" y2="45590"/>
                        <a14:foregroundMark x1="90467" y1="45361" x2="90467" y2="45361"/>
                        <a14:foregroundMark x1="90276" y1="45132" x2="90276" y2="45132"/>
                        <a14:foregroundMark x1="91802" y1="46277" x2="91802" y2="46277"/>
                        <a14:foregroundMark x1="91230" y1="46048" x2="91230" y2="46048"/>
                        <a14:foregroundMark x1="91516" y1="46163" x2="91516" y2="46163"/>
                        <a14:foregroundMark x1="65300" y1="1489" x2="65300" y2="1489"/>
                        <a14:backgroundMark x1="89704" y1="45704" x2="89704" y2="45704"/>
                        <a14:backgroundMark x1="89466" y1="45361" x2="89323" y2="45704"/>
                        <a14:backgroundMark x1="86082" y1="42726" x2="86082" y2="42726"/>
                        <a14:backgroundMark x1="86082" y1="43184" x2="86082" y2="43184"/>
                      </a14:backgroundRemoval>
                    </a14:imgEffect>
                  </a14:imgLayer>
                </a14:imgProps>
              </a:ext>
              <a:ext uri="{28A0092B-C50C-407E-A947-70E740481C1C}">
                <a14:useLocalDpi xmlns:a14="http://schemas.microsoft.com/office/drawing/2010/main" val="0"/>
              </a:ext>
            </a:extLst>
          </a:blip>
          <a:stretch>
            <a:fillRect/>
          </a:stretch>
        </p:blipFill>
        <p:spPr>
          <a:xfrm>
            <a:off x="0" y="2316750"/>
            <a:ext cx="4382190" cy="3646951"/>
          </a:xfrm>
          <a:prstGeom prst="rect">
            <a:avLst/>
          </a:prstGeom>
        </p:spPr>
      </p:pic>
      <p:pic>
        <p:nvPicPr>
          <p:cNvPr id="1026" name="Picture 2" descr="No alt text provided for this image">
            <a:extLst>
              <a:ext uri="{FF2B5EF4-FFF2-40B4-BE49-F238E27FC236}">
                <a16:creationId xmlns:a16="http://schemas.microsoft.com/office/drawing/2014/main" id="{AA3A8C96-D532-4A02-97C0-4D2D458D95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859" r="1494" b="10987"/>
          <a:stretch/>
        </p:blipFill>
        <p:spPr bwMode="auto">
          <a:xfrm>
            <a:off x="4158829" y="1864675"/>
            <a:ext cx="3874342" cy="20850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5D06085-36CB-4D36-BD5D-698F98A897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7843" y="3249076"/>
            <a:ext cx="3619500" cy="2714625"/>
          </a:xfrm>
          <a:prstGeom prst="rect">
            <a:avLst/>
          </a:prstGeom>
        </p:spPr>
      </p:pic>
      <p:pic>
        <p:nvPicPr>
          <p:cNvPr id="8" name="Picture 7">
            <a:extLst>
              <a:ext uri="{FF2B5EF4-FFF2-40B4-BE49-F238E27FC236}">
                <a16:creationId xmlns:a16="http://schemas.microsoft.com/office/drawing/2014/main" id="{4AC5C82F-95B0-4B30-90C3-65CFD4DBEC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11" name="Subtitle 2">
            <a:extLst>
              <a:ext uri="{FF2B5EF4-FFF2-40B4-BE49-F238E27FC236}">
                <a16:creationId xmlns:a16="http://schemas.microsoft.com/office/drawing/2014/main" id="{4E3ECBAC-81F0-4CB4-B23D-2DAD917613F3}"/>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148410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1">
            <a:extLst>
              <a:ext uri="{FF2B5EF4-FFF2-40B4-BE49-F238E27FC236}">
                <a16:creationId xmlns:a16="http://schemas.microsoft.com/office/drawing/2014/main" id="{DA3FE19A-0BD5-4AA8-9230-B7A7EAEC022C}"/>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6" name="Rectangle 5">
            <a:extLst>
              <a:ext uri="{FF2B5EF4-FFF2-40B4-BE49-F238E27FC236}">
                <a16:creationId xmlns:a16="http://schemas.microsoft.com/office/drawing/2014/main" id="{3FD9A8A9-6BCE-4DB2-A303-71AF6B55DE35}"/>
              </a:ext>
            </a:extLst>
          </p:cNvPr>
          <p:cNvSpPr/>
          <p:nvPr/>
        </p:nvSpPr>
        <p:spPr>
          <a:xfrm>
            <a:off x="623577" y="1464565"/>
            <a:ext cx="9618767" cy="707886"/>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performer flooded chiller’s thermal, mechanical design &amp; detailed fabrication drawings which were part of 7000 TR refrigeration system. (4 Flooded chillers)</a:t>
            </a:r>
          </a:p>
        </p:txBody>
      </p:sp>
      <p:pic>
        <p:nvPicPr>
          <p:cNvPr id="8" name="Picture 7">
            <a:extLst>
              <a:ext uri="{FF2B5EF4-FFF2-40B4-BE49-F238E27FC236}">
                <a16:creationId xmlns:a16="http://schemas.microsoft.com/office/drawing/2014/main" id="{8CCF457F-27A0-4E78-98BD-6C44C5370868}"/>
              </a:ext>
            </a:extLst>
          </p:cNvPr>
          <p:cNvPicPr>
            <a:picLocks noChangeAspect="1"/>
          </p:cNvPicPr>
          <p:nvPr/>
        </p:nvPicPr>
        <p:blipFill>
          <a:blip r:embed="rId2">
            <a:alphaModFix/>
            <a:extLst>
              <a:ext uri="{BEBA8EAE-BF5A-486C-A8C5-ECC9F3942E4B}">
                <a14:imgProps xmlns:a14="http://schemas.microsoft.com/office/drawing/2010/main">
                  <a14:imgLayer r:embed="rId3">
                    <a14:imgEffect>
                      <a14:backgroundRemoval t="3578" b="93918" l="2250" r="94375">
                        <a14:foregroundMark x1="82500" y1="5009" x2="82500" y2="5009"/>
                        <a14:foregroundMark x1="83250" y1="3578" x2="83250" y2="3578"/>
                        <a14:foregroundMark x1="91000" y1="23792" x2="91000" y2="23792"/>
                        <a14:foregroundMark x1="94375" y1="30590" x2="94375" y2="30590"/>
                        <a14:foregroundMark x1="8625" y1="50268" x2="8625" y2="50268"/>
                        <a14:foregroundMark x1="6000" y1="50626" x2="6000" y2="50626"/>
                        <a14:foregroundMark x1="7750" y1="73882" x2="7750" y2="73882"/>
                        <a14:foregroundMark x1="2250" y1="66726" x2="2250" y2="66726"/>
                        <a14:foregroundMark x1="6500" y1="93918" x2="6500" y2="93918"/>
                        <a14:foregroundMark x1="78250" y1="5725" x2="78250" y2="5725"/>
                        <a14:foregroundMark x1="77250" y1="5367" x2="77048" y2="5461"/>
                        <a14:foregroundMark x1="43712" y1="26357" x2="52250" y2="25403"/>
                        <a14:foregroundMark x1="52750" y1="25045" x2="46041" y2="23861"/>
                        <a14:foregroundMark x1="89250" y1="37925" x2="89250" y2="37925"/>
                        <a14:foregroundMark x1="89125" y1="39893" x2="89125" y2="39893"/>
                        <a14:foregroundMark x1="89125" y1="37209" x2="89125" y2="37209"/>
                        <a14:foregroundMark x1="89250" y1="36315" x2="89250" y2="36315"/>
                        <a14:foregroundMark x1="89125" y1="40072" x2="89125" y2="40072"/>
                        <a14:foregroundMark x1="89125" y1="41860" x2="89125" y2="41860"/>
                        <a14:foregroundMark x1="89125" y1="43113" x2="89125" y2="43113"/>
                        <a14:foregroundMark x1="89125" y1="41145" x2="89125" y2="41145"/>
                        <a14:foregroundMark x1="89250" y1="41145" x2="89000" y2="42039"/>
                        <a14:foregroundMark x1="89125" y1="42755" x2="89125" y2="42755"/>
                        <a14:foregroundMark x1="89125" y1="43649" x2="89125" y2="43649"/>
                        <a14:foregroundMark x1="89125" y1="45796" x2="89125" y2="45796"/>
                        <a14:foregroundMark x1="89250" y1="44544" x2="89250" y2="46691"/>
                        <a14:foregroundMark x1="89125" y1="47585" x2="88875" y2="53488"/>
                        <a14:foregroundMark x1="78250" y1="49195" x2="78250" y2="42576"/>
                        <a14:backgroundMark x1="63625" y1="3936" x2="63625" y2="3936"/>
                        <a14:backgroundMark x1="72250" y1="3578" x2="69375" y2="3936"/>
                        <a14:backgroundMark x1="43875" y1="23435" x2="37000" y2="25760"/>
                        <a14:backgroundMark x1="32250" y1="28265" x2="75125" y2="7692"/>
                        <a14:backgroundMark x1="36250" y1="20036" x2="33625" y2="26834"/>
                        <a14:backgroundMark x1="33625" y1="26834" x2="34875" y2="26118"/>
                        <a14:backgroundMark x1="77000" y1="5367" x2="74625" y2="6082"/>
                        <a14:backgroundMark x1="31750" y1="25403" x2="28250" y2="28801"/>
                        <a14:backgroundMark x1="33000" y1="26834" x2="30625" y2="26834"/>
                        <a14:backgroundMark x1="7875" y1="56530" x2="7875" y2="56530"/>
                      </a14:backgroundRemoval>
                    </a14:imgEffect>
                  </a14:imgLayer>
                </a14:imgProps>
              </a:ext>
            </a:extLst>
          </a:blip>
          <a:stretch>
            <a:fillRect/>
          </a:stretch>
        </p:blipFill>
        <p:spPr>
          <a:xfrm>
            <a:off x="1272740" y="2172450"/>
            <a:ext cx="4186335" cy="2925202"/>
          </a:xfrm>
          <a:prstGeom prst="rect">
            <a:avLst/>
          </a:prstGeom>
        </p:spPr>
      </p:pic>
      <p:pic>
        <p:nvPicPr>
          <p:cNvPr id="7" name="Picture 6">
            <a:extLst>
              <a:ext uri="{FF2B5EF4-FFF2-40B4-BE49-F238E27FC236}">
                <a16:creationId xmlns:a16="http://schemas.microsoft.com/office/drawing/2014/main" id="{9CBEBE99-1D86-45CB-94BA-7B779250C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172450"/>
            <a:ext cx="5080000" cy="3598575"/>
          </a:xfrm>
          <a:prstGeom prst="rect">
            <a:avLst/>
          </a:prstGeom>
        </p:spPr>
      </p:pic>
      <p:pic>
        <p:nvPicPr>
          <p:cNvPr id="9" name="Picture 8">
            <a:extLst>
              <a:ext uri="{FF2B5EF4-FFF2-40B4-BE49-F238E27FC236}">
                <a16:creationId xmlns:a16="http://schemas.microsoft.com/office/drawing/2014/main" id="{478350FE-06F2-4993-971F-06E7B0AE5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11" name="Subtitle 2">
            <a:extLst>
              <a:ext uri="{FF2B5EF4-FFF2-40B4-BE49-F238E27FC236}">
                <a16:creationId xmlns:a16="http://schemas.microsoft.com/office/drawing/2014/main" id="{034B3A4D-C403-4B67-88FA-580F0168D2E2}"/>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257225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31">
            <a:extLst>
              <a:ext uri="{FF2B5EF4-FFF2-40B4-BE49-F238E27FC236}">
                <a16:creationId xmlns:a16="http://schemas.microsoft.com/office/drawing/2014/main" id="{187D13A3-C27B-4FD5-B656-A74D6ED0080B}"/>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8" name="Rectangle 7">
            <a:extLst>
              <a:ext uri="{FF2B5EF4-FFF2-40B4-BE49-F238E27FC236}">
                <a16:creationId xmlns:a16="http://schemas.microsoft.com/office/drawing/2014/main" id="{9651AC92-5D86-4A41-B01F-CC80B1BED953}"/>
              </a:ext>
            </a:extLst>
          </p:cNvPr>
          <p:cNvSpPr/>
          <p:nvPr/>
        </p:nvSpPr>
        <p:spPr>
          <a:xfrm>
            <a:off x="746449" y="1426465"/>
            <a:ext cx="11094097" cy="707886"/>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14 ft wide x 60 ft long air cooled ammonia condenser’s thermal &amp; detailed engineering performed by ZEESF.</a:t>
            </a:r>
          </a:p>
        </p:txBody>
      </p:sp>
      <p:pic>
        <p:nvPicPr>
          <p:cNvPr id="6" name="Picture 5">
            <a:extLst>
              <a:ext uri="{FF2B5EF4-FFF2-40B4-BE49-F238E27FC236}">
                <a16:creationId xmlns:a16="http://schemas.microsoft.com/office/drawing/2014/main" id="{31657AA5-3B27-4F19-AA47-F98C75C631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3" name="Picture 2">
            <a:extLst>
              <a:ext uri="{FF2B5EF4-FFF2-40B4-BE49-F238E27FC236}">
                <a16:creationId xmlns:a16="http://schemas.microsoft.com/office/drawing/2014/main" id="{47E85605-A4C9-40B2-A014-B2ACDAE0B214}"/>
              </a:ext>
            </a:extLst>
          </p:cNvPr>
          <p:cNvPicPr>
            <a:picLocks noChangeAspect="1"/>
          </p:cNvPicPr>
          <p:nvPr/>
        </p:nvPicPr>
        <p:blipFill>
          <a:blip r:embed="rId3"/>
          <a:stretch>
            <a:fillRect/>
          </a:stretch>
        </p:blipFill>
        <p:spPr>
          <a:xfrm>
            <a:off x="3894461" y="1780408"/>
            <a:ext cx="6089294" cy="4307798"/>
          </a:xfrm>
          <a:prstGeom prst="rect">
            <a:avLst/>
          </a:prstGeom>
        </p:spPr>
      </p:pic>
      <p:sp>
        <p:nvSpPr>
          <p:cNvPr id="10" name="Subtitle 2">
            <a:extLst>
              <a:ext uri="{FF2B5EF4-FFF2-40B4-BE49-F238E27FC236}">
                <a16:creationId xmlns:a16="http://schemas.microsoft.com/office/drawing/2014/main" id="{898FD538-31CC-4DE0-BF21-5589F80C1ADE}"/>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227355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29829F-C877-47AA-8A65-47C86BC10A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404" b="93684" l="1600" r="98600">
                        <a14:foregroundMark x1="20700" y1="3743" x2="29500" y2="9474"/>
                        <a14:foregroundMark x1="22600" y1="2690" x2="22600" y2="3392"/>
                        <a14:foregroundMark x1="22800" y1="3392" x2="22600" y2="3509"/>
                        <a14:foregroundMark x1="22500" y1="2105" x2="21000" y2="3158"/>
                        <a14:foregroundMark x1="24700" y1="17193" x2="26100" y2="17544"/>
                        <a14:foregroundMark x1="40500" y1="14854" x2="40400" y2="15673"/>
                        <a14:foregroundMark x1="13200" y1="10292" x2="7300" y2="10643"/>
                        <a14:foregroundMark x1="7300" y1="10643" x2="4400" y2="14854"/>
                        <a14:foregroundMark x1="12600" y1="9006" x2="9900" y2="9006"/>
                        <a14:foregroundMark x1="12500" y1="9006" x2="6700" y2="11345"/>
                        <a14:foregroundMark x1="6700" y1="11345" x2="2600" y2="16608"/>
                        <a14:foregroundMark x1="2600" y1="16608" x2="1820" y2="22540"/>
                        <a14:foregroundMark x1="2400" y1="24678" x2="2300" y2="25848"/>
                        <a14:foregroundMark x1="79200" y1="90994" x2="71700" y2="94269"/>
                        <a14:foregroundMark x1="71700" y1="94269" x2="71700" y2="94269"/>
                        <a14:foregroundMark x1="67300" y1="90643" x2="70500" y2="91696"/>
                        <a14:foregroundMark x1="92600" y1="56257" x2="90400" y2="67251"/>
                        <a14:foregroundMark x1="97000" y1="74854" x2="92800" y2="77661"/>
                        <a14:foregroundMark x1="97300" y1="63041" x2="97300" y2="63041"/>
                        <a14:foregroundMark x1="97500" y1="62924" x2="97500" y2="62924"/>
                        <a14:foregroundMark x1="97500" y1="62573" x2="97500" y2="62573"/>
                        <a14:foregroundMark x1="96600" y1="62573" x2="95700" y2="62924"/>
                        <a14:foregroundMark x1="97900" y1="63041" x2="98600" y2="64912"/>
                        <a14:foregroundMark x1="98600" y1="65263" x2="98600" y2="65614"/>
                        <a14:foregroundMark x1="96700" y1="56140" x2="96700" y2="56140"/>
                        <a14:foregroundMark x1="95400" y1="55556" x2="92200" y2="53216"/>
                        <a14:foregroundMark x1="91800" y1="52865" x2="91800" y2="52865"/>
                        <a14:foregroundMark x1="95400" y1="56959" x2="93300" y2="62222"/>
                        <a14:foregroundMark x1="52300" y1="36140" x2="55500" y2="38012"/>
                        <a14:foregroundMark x1="57100" y1="38596" x2="52000" y2="35789"/>
                        <a14:foregroundMark x1="1700" y1="23392" x2="1700" y2="23392"/>
                        <a14:foregroundMark x1="1600" y1="23977" x2="1600" y2="23977"/>
                        <a14:foregroundMark x1="1600" y1="24561" x2="1600" y2="24561"/>
                        <a14:foregroundMark x1="1700" y1="24912" x2="1700" y2="24912"/>
                        <a14:foregroundMark x1="1800" y1="25497" x2="1800" y2="25497"/>
                        <a14:foregroundMark x1="1700" y1="26082" x2="1700" y2="26082"/>
                        <a14:foregroundMark x1="1900" y1="27018" x2="1900" y2="27018"/>
                        <a14:foregroundMark x1="2200" y1="27485" x2="2200" y2="27485"/>
                        <a14:foregroundMark x1="2300" y1="27953" x2="2300" y2="27953"/>
                        <a14:foregroundMark x1="2600" y1="28304" x2="2600" y2="28304"/>
                        <a14:foregroundMark x1="3000" y1="28538" x2="3000" y2="28538"/>
                        <a14:foregroundMark x1="3700" y1="29123" x2="3700" y2="29123"/>
                        <a14:backgroundMark x1="33" y1="23977" x2="0" y2="24561"/>
                        <a14:backgroundMark x1="67" y1="23392" x2="33" y2="23977"/>
                        <a14:backgroundMark x1="300" y1="19298" x2="67" y2="23392"/>
                        <a14:backgroundMark x1="22800" y1="14620" x2="22800" y2="14620"/>
                        <a14:backgroundMark x1="40900" y1="25965" x2="40900" y2="25965"/>
                        <a14:backgroundMark x1="39800" y1="25965" x2="39800" y2="25965"/>
                        <a14:backgroundMark x1="93900" y1="62222" x2="93900" y2="62222"/>
                        <a14:backgroundMark x1="97000" y1="66550" x2="97000" y2="66550"/>
                        <a14:backgroundMark x1="96700" y1="66082" x2="96700" y2="66082"/>
                        <a14:backgroundMark x1="96800" y1="65965" x2="96800" y2="65965"/>
                      </a14:backgroundRemoval>
                    </a14:imgEffect>
                  </a14:imgLayer>
                </a14:imgProps>
              </a:ext>
              <a:ext uri="{28A0092B-C50C-407E-A947-70E740481C1C}">
                <a14:useLocalDpi xmlns:a14="http://schemas.microsoft.com/office/drawing/2010/main" val="0"/>
              </a:ext>
            </a:extLst>
          </a:blip>
          <a:stretch>
            <a:fillRect/>
          </a:stretch>
        </p:blipFill>
        <p:spPr>
          <a:xfrm>
            <a:off x="1336173" y="1860804"/>
            <a:ext cx="4340727" cy="3711321"/>
          </a:xfrm>
          <a:prstGeom prst="rect">
            <a:avLst/>
          </a:prstGeom>
        </p:spPr>
      </p:pic>
      <p:pic>
        <p:nvPicPr>
          <p:cNvPr id="4098" name="Picture 2" descr="Chemted Pressure Vessels">
            <a:extLst>
              <a:ext uri="{FF2B5EF4-FFF2-40B4-BE49-F238E27FC236}">
                <a16:creationId xmlns:a16="http://schemas.microsoft.com/office/drawing/2014/main" id="{711A133D-333D-4518-9215-7AF71FCBE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2" y="2146300"/>
            <a:ext cx="4953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31">
            <a:extLst>
              <a:ext uri="{FF2B5EF4-FFF2-40B4-BE49-F238E27FC236}">
                <a16:creationId xmlns:a16="http://schemas.microsoft.com/office/drawing/2014/main" id="{187D13A3-C27B-4FD5-B656-A74D6ED0080B}"/>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8" name="Rectangle 7">
            <a:extLst>
              <a:ext uri="{FF2B5EF4-FFF2-40B4-BE49-F238E27FC236}">
                <a16:creationId xmlns:a16="http://schemas.microsoft.com/office/drawing/2014/main" id="{9651AC92-5D86-4A41-B01F-CC80B1BED953}"/>
              </a:ext>
            </a:extLst>
          </p:cNvPr>
          <p:cNvSpPr/>
          <p:nvPr/>
        </p:nvSpPr>
        <p:spPr>
          <a:xfrm>
            <a:off x="1128402" y="1426465"/>
            <a:ext cx="9618767"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Oil Separators with compressor and motor mountings </a:t>
            </a:r>
          </a:p>
        </p:txBody>
      </p:sp>
      <p:pic>
        <p:nvPicPr>
          <p:cNvPr id="6" name="Picture 5">
            <a:extLst>
              <a:ext uri="{FF2B5EF4-FFF2-40B4-BE49-F238E27FC236}">
                <a16:creationId xmlns:a16="http://schemas.microsoft.com/office/drawing/2014/main" id="{31657AA5-3B27-4F19-AA47-F98C75C631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10" name="Subtitle 2">
            <a:extLst>
              <a:ext uri="{FF2B5EF4-FFF2-40B4-BE49-F238E27FC236}">
                <a16:creationId xmlns:a16="http://schemas.microsoft.com/office/drawing/2014/main" id="{6388C256-D064-4B57-866F-FBAFEE670653}"/>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1440711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38E08221-9546-42E2-8588-E28E75ECDBBD}"/>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7C476089-9426-41B0-B80A-B80487A30B14}"/>
              </a:ext>
            </a:extLst>
          </p:cNvPr>
          <p:cNvSpPr/>
          <p:nvPr/>
        </p:nvSpPr>
        <p:spPr>
          <a:xfrm>
            <a:off x="383365" y="1464565"/>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3 MMSFD Gas Compression Skids (2x100%)</a:t>
            </a:r>
          </a:p>
        </p:txBody>
      </p:sp>
      <p:pic>
        <p:nvPicPr>
          <p:cNvPr id="8" name="Picture 7">
            <a:extLst>
              <a:ext uri="{FF2B5EF4-FFF2-40B4-BE49-F238E27FC236}">
                <a16:creationId xmlns:a16="http://schemas.microsoft.com/office/drawing/2014/main" id="{EAA985B0-1D03-41BC-A35F-78A7D39BE8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1331" y="1864675"/>
            <a:ext cx="5251373" cy="3938530"/>
          </a:xfrm>
          <a:prstGeom prst="rect">
            <a:avLst/>
          </a:prstGeom>
        </p:spPr>
      </p:pic>
      <p:pic>
        <p:nvPicPr>
          <p:cNvPr id="10" name="Picture 9">
            <a:extLst>
              <a:ext uri="{FF2B5EF4-FFF2-40B4-BE49-F238E27FC236}">
                <a16:creationId xmlns:a16="http://schemas.microsoft.com/office/drawing/2014/main" id="{16C4136E-B79C-44B8-BCB1-67B4D21721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26" b="96635" l="1911" r="96688">
                        <a14:foregroundMark x1="47389" y1="87740" x2="29936" y2="93870"/>
                        <a14:foregroundMark x1="29936" y1="93870" x2="45478" y2="91587"/>
                        <a14:foregroundMark x1="45478" y1="91587" x2="46879" y2="90745"/>
                        <a14:foregroundMark x1="34650" y1="96635" x2="30446" y2="96274"/>
                        <a14:foregroundMark x1="90731" y1="54201" x2="89554" y2="60216"/>
                        <a14:foregroundMark x1="90731" y1="54201" x2="90603" y2="54857"/>
                        <a14:foregroundMark x1="91083" y1="52404" x2="90970" y2="52979"/>
                        <a14:foregroundMark x1="96815" y1="61899" x2="94395" y2="59495"/>
                        <a14:foregroundMark x1="8790" y1="78005" x2="9682" y2="85457"/>
                        <a14:foregroundMark x1="9809" y1="85817" x2="9299" y2="85216"/>
                        <a14:foregroundMark x1="85605" y1="42788" x2="85096" y2="48077"/>
                        <a14:foregroundMark x1="46115" y1="53365" x2="46752" y2="59255"/>
                        <a14:foregroundMark x1="8408" y1="85216" x2="8408" y2="85216"/>
                        <a14:foregroundMark x1="9427" y1="85216" x2="10318" y2="84976"/>
                        <a14:foregroundMark x1="6369" y1="15264" x2="3312" y2="41827"/>
                        <a14:foregroundMark x1="3312" y1="41827" x2="3822" y2="48077"/>
                        <a14:foregroundMark x1="2548" y1="48558" x2="2548" y2="48558"/>
                        <a14:foregroundMark x1="3185" y1="48438" x2="2930" y2="48438"/>
                        <a14:foregroundMark x1="2293" y1="19111" x2="2038" y2="16106"/>
                        <a14:foregroundMark x1="25987" y1="2524" x2="35541" y2="8774"/>
                        <a14:foregroundMark x1="35541" y1="8774" x2="37197" y2="9135"/>
                        <a14:foregroundMark x1="30446" y1="5649" x2="27261" y2="3726"/>
                        <a14:foregroundMark x1="66879" y1="69712" x2="68535" y2="70673"/>
                        <a14:foregroundMark x1="69936" y1="70313" x2="63694" y2="69351"/>
                        <a14:backgroundMark x1="92484" y1="53245" x2="91338" y2="53005"/>
                        <a14:backgroundMark x1="90318" y1="53125" x2="90318" y2="53125"/>
                        <a14:backgroundMark x1="91338" y1="53486" x2="90828" y2="53365"/>
                        <a14:backgroundMark x1="91083" y1="52885" x2="91720" y2="53365"/>
                        <a14:backgroundMark x1="90828" y1="54207" x2="90828" y2="54207"/>
                        <a14:backgroundMark x1="91338" y1="53966" x2="91338" y2="53966"/>
                        <a14:backgroundMark x1="91338" y1="53005" x2="91338" y2="53005"/>
                        <a14:backgroundMark x1="91338" y1="52885" x2="91338" y2="52885"/>
                        <a14:backgroundMark x1="91338" y1="52885" x2="91338" y2="52885"/>
                      </a14:backgroundRemoval>
                    </a14:imgEffect>
                  </a14:imgLayer>
                </a14:imgProps>
              </a:ext>
              <a:ext uri="{28A0092B-C50C-407E-A947-70E740481C1C}">
                <a14:useLocalDpi xmlns:a14="http://schemas.microsoft.com/office/drawing/2010/main" val="0"/>
              </a:ext>
            </a:extLst>
          </a:blip>
          <a:stretch>
            <a:fillRect/>
          </a:stretch>
        </p:blipFill>
        <p:spPr>
          <a:xfrm>
            <a:off x="870253" y="1864675"/>
            <a:ext cx="4248655" cy="3938530"/>
          </a:xfrm>
          <a:prstGeom prst="rect">
            <a:avLst/>
          </a:prstGeom>
        </p:spPr>
      </p:pic>
      <p:pic>
        <p:nvPicPr>
          <p:cNvPr id="6" name="Picture 5">
            <a:extLst>
              <a:ext uri="{FF2B5EF4-FFF2-40B4-BE49-F238E27FC236}">
                <a16:creationId xmlns:a16="http://schemas.microsoft.com/office/drawing/2014/main" id="{66640ACA-8038-440B-810E-19F5CE872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9" name="Subtitle 2">
            <a:extLst>
              <a:ext uri="{FF2B5EF4-FFF2-40B4-BE49-F238E27FC236}">
                <a16:creationId xmlns:a16="http://schemas.microsoft.com/office/drawing/2014/main" id="{6BE484C9-F23B-48E3-8047-A092FF93B4D5}"/>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741767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862C0-6E51-4284-9279-36D942FBB8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5" y="2000250"/>
            <a:ext cx="4572000" cy="3429000"/>
          </a:xfrm>
          <a:prstGeom prst="rect">
            <a:avLst/>
          </a:prstGeom>
        </p:spPr>
      </p:pic>
      <p:sp>
        <p:nvSpPr>
          <p:cNvPr id="7" name="Rounded Rectangle 31">
            <a:extLst>
              <a:ext uri="{FF2B5EF4-FFF2-40B4-BE49-F238E27FC236}">
                <a16:creationId xmlns:a16="http://schemas.microsoft.com/office/drawing/2014/main" id="{EA711CAC-AFC7-481D-83E5-D8D2B2973C8C}"/>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8" name="Rectangle 7">
            <a:extLst>
              <a:ext uri="{FF2B5EF4-FFF2-40B4-BE49-F238E27FC236}">
                <a16:creationId xmlns:a16="http://schemas.microsoft.com/office/drawing/2014/main" id="{5EED7D47-72D2-4D98-A595-3E4E19FBB9FA}"/>
              </a:ext>
            </a:extLst>
          </p:cNvPr>
          <p:cNvSpPr/>
          <p:nvPr/>
        </p:nvSpPr>
        <p:spPr>
          <a:xfrm>
            <a:off x="383365" y="1464565"/>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Steel Structure for Chemical processing plant weight of ~ 260,000 </a:t>
            </a:r>
            <a:r>
              <a:rPr lang="en-US" sz="2000" dirty="0" err="1">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Ibs</a:t>
            </a: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t>
            </a:r>
          </a:p>
        </p:txBody>
      </p:sp>
      <p:pic>
        <p:nvPicPr>
          <p:cNvPr id="12" name="Picture 11">
            <a:extLst>
              <a:ext uri="{FF2B5EF4-FFF2-40B4-BE49-F238E27FC236}">
                <a16:creationId xmlns:a16="http://schemas.microsoft.com/office/drawing/2014/main" id="{7178E8BA-7125-4306-B81F-3303201A0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99" y="2000250"/>
            <a:ext cx="4810125" cy="3429001"/>
          </a:xfrm>
          <a:prstGeom prst="rect">
            <a:avLst/>
          </a:prstGeom>
        </p:spPr>
      </p:pic>
      <p:pic>
        <p:nvPicPr>
          <p:cNvPr id="9" name="Picture 8">
            <a:extLst>
              <a:ext uri="{FF2B5EF4-FFF2-40B4-BE49-F238E27FC236}">
                <a16:creationId xmlns:a16="http://schemas.microsoft.com/office/drawing/2014/main" id="{FF62401A-CACD-402A-98AA-208912FA5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11" name="Subtitle 2">
            <a:extLst>
              <a:ext uri="{FF2B5EF4-FFF2-40B4-BE49-F238E27FC236}">
                <a16:creationId xmlns:a16="http://schemas.microsoft.com/office/drawing/2014/main" id="{279351ED-4D47-4B30-B9FD-25285FFE1A8D}"/>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767968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518E67D3-CB6D-449B-AC3A-312A7EA33ACA}"/>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37911968-4D4C-418D-95B2-454F14298E26}"/>
              </a:ext>
            </a:extLst>
          </p:cNvPr>
          <p:cNvSpPr/>
          <p:nvPr/>
        </p:nvSpPr>
        <p:spPr>
          <a:xfrm>
            <a:off x="256674" y="1473896"/>
            <a:ext cx="11678651" cy="707886"/>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Workshop shed for manufacturing workshop. Whole Engineering and detail drawings of the Workshop shed is done by ZEESF.</a:t>
            </a:r>
          </a:p>
        </p:txBody>
      </p:sp>
      <p:pic>
        <p:nvPicPr>
          <p:cNvPr id="7" name="Picture 6">
            <a:extLst>
              <a:ext uri="{FF2B5EF4-FFF2-40B4-BE49-F238E27FC236}">
                <a16:creationId xmlns:a16="http://schemas.microsoft.com/office/drawing/2014/main" id="{08B03D73-5D37-4E30-B53B-B687395402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2989" y="2421294"/>
            <a:ext cx="4572000" cy="3429000"/>
          </a:xfrm>
          <a:prstGeom prst="rect">
            <a:avLst/>
          </a:prstGeom>
        </p:spPr>
      </p:pic>
      <p:pic>
        <p:nvPicPr>
          <p:cNvPr id="9" name="Picture 8">
            <a:extLst>
              <a:ext uri="{FF2B5EF4-FFF2-40B4-BE49-F238E27FC236}">
                <a16:creationId xmlns:a16="http://schemas.microsoft.com/office/drawing/2014/main" id="{3529E7DA-14FF-4568-9448-0DBAF6C14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154" y="2418168"/>
            <a:ext cx="4848846" cy="3429001"/>
          </a:xfrm>
          <a:prstGeom prst="rect">
            <a:avLst/>
          </a:prstGeom>
        </p:spPr>
      </p:pic>
      <p:pic>
        <p:nvPicPr>
          <p:cNvPr id="10" name="Picture 9">
            <a:extLst>
              <a:ext uri="{FF2B5EF4-FFF2-40B4-BE49-F238E27FC236}">
                <a16:creationId xmlns:a16="http://schemas.microsoft.com/office/drawing/2014/main" id="{73A0F064-4D01-4A85-BA1C-CEE3471BB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8" name="Subtitle 2">
            <a:extLst>
              <a:ext uri="{FF2B5EF4-FFF2-40B4-BE49-F238E27FC236}">
                <a16:creationId xmlns:a16="http://schemas.microsoft.com/office/drawing/2014/main" id="{F95780CB-1F7E-4629-A496-C864AC81DE4F}"/>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42416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32" name="Rounded Rectangle 31"/>
          <p:cNvSpPr/>
          <p:nvPr/>
        </p:nvSpPr>
        <p:spPr>
          <a:xfrm>
            <a:off x="439626" y="1032720"/>
            <a:ext cx="1417361" cy="506148"/>
          </a:xfrm>
          <a:prstGeom prst="roundRect">
            <a:avLst>
              <a:gd name="adj" fmla="val 314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MISSION</a:t>
            </a:r>
            <a:endParaRPr lang="en-US" dirty="0"/>
          </a:p>
        </p:txBody>
      </p:sp>
      <p:sp>
        <p:nvSpPr>
          <p:cNvPr id="5" name="Rectangle 4"/>
          <p:cNvSpPr/>
          <p:nvPr/>
        </p:nvSpPr>
        <p:spPr>
          <a:xfrm>
            <a:off x="420964" y="1828267"/>
            <a:ext cx="11242301" cy="1392689"/>
          </a:xfrm>
          <a:prstGeom prst="rect">
            <a:avLst/>
          </a:prstGeom>
        </p:spPr>
        <p:txBody>
          <a:bodyPr wrap="square">
            <a:spAutoFit/>
          </a:bodyPr>
          <a:lstStyle/>
          <a:p>
            <a:pPr>
              <a:lnSpc>
                <a:spcPct val="107000"/>
              </a:lnSpc>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is focused to provide the unmatched engineering, IT, procurement &amp; supply chain services to our esteemed clients . We are driven to deliver superior results through innovation, precision, and collaboration. Our mission is to empower our clients by aligning strategic insights with practical solutions, ensuring measurable success at every step to have sustainable business growth. </a:t>
            </a:r>
            <a:endParaRPr lang="en-US" sz="2000" dirty="0">
              <a:ln w="0"/>
              <a:solidFill>
                <a:schemeClr val="accent1"/>
              </a:solidFill>
              <a:effectLst>
                <a:outerShdw blurRad="38100" dist="25400" dir="5400000" algn="ctr" rotWithShape="0">
                  <a:srgbClr val="6E747A">
                    <a:alpha val="43000"/>
                  </a:srgbClr>
                </a:outerShdw>
              </a:effectLst>
            </a:endParaRPr>
          </a:p>
        </p:txBody>
      </p:sp>
      <p:sp>
        <p:nvSpPr>
          <p:cNvPr id="8" name="Subtitle 2">
            <a:extLst>
              <a:ext uri="{FF2B5EF4-FFF2-40B4-BE49-F238E27FC236}">
                <a16:creationId xmlns:a16="http://schemas.microsoft.com/office/drawing/2014/main" id="{B0B83270-43CB-48F2-8C35-9E805C78961E}"/>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565330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0B23AB05-5A3E-4287-B249-06DE438170BF}"/>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096313E0-1E7E-49A8-9A60-A464B1B7B027}"/>
              </a:ext>
            </a:extLst>
          </p:cNvPr>
          <p:cNvSpPr/>
          <p:nvPr/>
        </p:nvSpPr>
        <p:spPr>
          <a:xfrm>
            <a:off x="256674" y="1473896"/>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7000 TR refrigeration system’s 10 bays of Air cooled condensers with its supporting structure </a:t>
            </a:r>
          </a:p>
        </p:txBody>
      </p:sp>
      <p:pic>
        <p:nvPicPr>
          <p:cNvPr id="6" name="Picture 5">
            <a:extLst>
              <a:ext uri="{FF2B5EF4-FFF2-40B4-BE49-F238E27FC236}">
                <a16:creationId xmlns:a16="http://schemas.microsoft.com/office/drawing/2014/main" id="{F8A810FF-1D9C-4617-8038-CD75544C10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8" name="Picture 7">
            <a:extLst>
              <a:ext uri="{FF2B5EF4-FFF2-40B4-BE49-F238E27FC236}">
                <a16:creationId xmlns:a16="http://schemas.microsoft.com/office/drawing/2014/main" id="{8B911F50-BFAE-4A8E-9220-B7360E9AE8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89" b="96032" l="3009" r="96561">
                        <a14:foregroundMark x1="8942" y1="46485" x2="5589" y2="55556"/>
                        <a14:foregroundMark x1="5589" y1="55556" x2="5933" y2="62925"/>
                        <a14:foregroundMark x1="5933" y1="62925" x2="3783" y2="74263"/>
                        <a14:foregroundMark x1="3611" y1="71088" x2="3439" y2="76417"/>
                        <a14:foregroundMark x1="20120" y1="89683" x2="20120" y2="92404"/>
                        <a14:foregroundMark x1="29321" y1="93424" x2="29579" y2="96145"/>
                        <a14:foregroundMark x1="92949" y1="47619" x2="91745" y2="27324"/>
                        <a14:foregroundMark x1="91745" y1="27324" x2="64316" y2="4989"/>
                        <a14:foregroundMark x1="95615" y1="32086" x2="96389" y2="37075"/>
                        <a14:foregroundMark x1="96561" y1="32086" x2="96561" y2="34807"/>
                        <a14:foregroundMark x1="96389" y1="33107" x2="94067" y2="29252"/>
                      </a14:backgroundRemoval>
                    </a14:imgEffect>
                  </a14:imgLayer>
                </a14:imgProps>
              </a:ext>
              <a:ext uri="{28A0092B-C50C-407E-A947-70E740481C1C}">
                <a14:useLocalDpi xmlns:a14="http://schemas.microsoft.com/office/drawing/2010/main" val="0"/>
              </a:ext>
            </a:extLst>
          </a:blip>
          <a:stretch>
            <a:fillRect/>
          </a:stretch>
        </p:blipFill>
        <p:spPr>
          <a:xfrm>
            <a:off x="5995677" y="1992189"/>
            <a:ext cx="5597784" cy="4245267"/>
          </a:xfrm>
          <a:prstGeom prst="rect">
            <a:avLst/>
          </a:prstGeom>
        </p:spPr>
      </p:pic>
      <p:pic>
        <p:nvPicPr>
          <p:cNvPr id="10" name="Picture 9">
            <a:extLst>
              <a:ext uri="{FF2B5EF4-FFF2-40B4-BE49-F238E27FC236}">
                <a16:creationId xmlns:a16="http://schemas.microsoft.com/office/drawing/2014/main" id="{7055397B-E749-4DCE-B9ED-D097A6D96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54" y="2609849"/>
            <a:ext cx="5307717" cy="3000375"/>
          </a:xfrm>
          <a:prstGeom prst="rect">
            <a:avLst/>
          </a:prstGeom>
        </p:spPr>
      </p:pic>
      <p:sp>
        <p:nvSpPr>
          <p:cNvPr id="9" name="Subtitle 2">
            <a:extLst>
              <a:ext uri="{FF2B5EF4-FFF2-40B4-BE49-F238E27FC236}">
                <a16:creationId xmlns:a16="http://schemas.microsoft.com/office/drawing/2014/main" id="{7141AA68-3170-4F58-94C8-629B1A136352}"/>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909691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3E8B3F-26AF-41DE-AB97-BD6DBC47C03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75" b="93480" l="9969" r="92850">
                        <a14:foregroundMark x1="92850" y1="31352" x2="88309" y2="31831"/>
                        <a14:foregroundMark x1="35960" y1="91275" x2="33351" y2="93480"/>
                      </a14:backgroundRemoval>
                    </a14:imgEffect>
                  </a14:imgLayer>
                </a14:imgProps>
              </a:ext>
              <a:ext uri="{28A0092B-C50C-407E-A947-70E740481C1C}">
                <a14:useLocalDpi xmlns:a14="http://schemas.microsoft.com/office/drawing/2010/main" val="0"/>
              </a:ext>
            </a:extLst>
          </a:blip>
          <a:stretch>
            <a:fillRect/>
          </a:stretch>
        </p:blipFill>
        <p:spPr>
          <a:xfrm>
            <a:off x="4063226" y="1829668"/>
            <a:ext cx="6006089" cy="3269494"/>
          </a:xfrm>
          <a:prstGeom prst="rect">
            <a:avLst/>
          </a:prstGeom>
        </p:spPr>
      </p:pic>
      <p:sp>
        <p:nvSpPr>
          <p:cNvPr id="4" name="Rounded Rectangle 31">
            <a:extLst>
              <a:ext uri="{FF2B5EF4-FFF2-40B4-BE49-F238E27FC236}">
                <a16:creationId xmlns:a16="http://schemas.microsoft.com/office/drawing/2014/main" id="{96311F0F-C17C-408C-AE9A-984676F717BB}"/>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B7EB4679-41B1-4DE8-BDE3-58A7B1BB4C9A}"/>
              </a:ext>
            </a:extLst>
          </p:cNvPr>
          <p:cNvSpPr/>
          <p:nvPr/>
        </p:nvSpPr>
        <p:spPr>
          <a:xfrm>
            <a:off x="256674" y="1473896"/>
            <a:ext cx="11678651" cy="400110"/>
          </a:xfrm>
          <a:prstGeom prst="rect">
            <a:avLst/>
          </a:prstGeom>
        </p:spPr>
        <p:txBody>
          <a:bodyPr wrap="square">
            <a:spAutoFit/>
          </a:bodyPr>
          <a:lstStyle/>
          <a:p>
            <a:pPr marL="457200" lvl="2" algn="just"/>
            <a:r>
              <a:rPr lang="en-US" sz="200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has </a:t>
            </a: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design many steel structures </a:t>
            </a:r>
          </a:p>
        </p:txBody>
      </p:sp>
      <p:pic>
        <p:nvPicPr>
          <p:cNvPr id="6" name="Picture 5">
            <a:extLst>
              <a:ext uri="{FF2B5EF4-FFF2-40B4-BE49-F238E27FC236}">
                <a16:creationId xmlns:a16="http://schemas.microsoft.com/office/drawing/2014/main" id="{28285B61-C88B-43B5-A02C-5A6727895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8" name="Picture 7">
            <a:extLst>
              <a:ext uri="{FF2B5EF4-FFF2-40B4-BE49-F238E27FC236}">
                <a16:creationId xmlns:a16="http://schemas.microsoft.com/office/drawing/2014/main" id="{9C5E0DBE-89A3-4CFE-959F-E624D8DD854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075" b="94428" l="8831" r="92683">
                        <a14:foregroundMark x1="68040" y1="5075" x2="69134" y2="9353"/>
                        <a14:foregroundMark x1="8999" y1="48657" x2="9588" y2="57313"/>
                        <a14:foregroundMark x1="92010" y1="21194" x2="92767" y2="27960"/>
                        <a14:foregroundMark x1="37258" y1="91045" x2="37090" y2="94428"/>
                      </a14:backgroundRemoval>
                    </a14:imgEffect>
                  </a14:imgLayer>
                </a14:imgProps>
              </a:ext>
              <a:ext uri="{28A0092B-C50C-407E-A947-70E740481C1C}">
                <a14:useLocalDpi xmlns:a14="http://schemas.microsoft.com/office/drawing/2010/main" val="0"/>
              </a:ext>
            </a:extLst>
          </a:blip>
          <a:stretch>
            <a:fillRect/>
          </a:stretch>
        </p:blipFill>
        <p:spPr>
          <a:xfrm>
            <a:off x="7678095" y="2811202"/>
            <a:ext cx="4115691" cy="3478780"/>
          </a:xfrm>
          <a:prstGeom prst="rect">
            <a:avLst/>
          </a:prstGeom>
        </p:spPr>
      </p:pic>
      <p:pic>
        <p:nvPicPr>
          <p:cNvPr id="3" name="Picture 2">
            <a:extLst>
              <a:ext uri="{FF2B5EF4-FFF2-40B4-BE49-F238E27FC236}">
                <a16:creationId xmlns:a16="http://schemas.microsoft.com/office/drawing/2014/main" id="{C1614D43-D97E-44C3-A598-0D0D6F2BF5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307" r="11669" b="6163"/>
          <a:stretch/>
        </p:blipFill>
        <p:spPr>
          <a:xfrm>
            <a:off x="799209" y="2230953"/>
            <a:ext cx="4115691" cy="3712415"/>
          </a:xfrm>
          <a:prstGeom prst="rect">
            <a:avLst/>
          </a:prstGeom>
        </p:spPr>
      </p:pic>
      <p:sp>
        <p:nvSpPr>
          <p:cNvPr id="10" name="Subtitle 2">
            <a:extLst>
              <a:ext uri="{FF2B5EF4-FFF2-40B4-BE49-F238E27FC236}">
                <a16:creationId xmlns:a16="http://schemas.microsoft.com/office/drawing/2014/main" id="{83D841B7-82FF-4583-BD4F-EBC1489C6522}"/>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919864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86F6BEFA-A7A7-4621-B7B2-A301F59791AA}"/>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D3921B2A-4787-472E-AD7D-53C956FE7C76}"/>
              </a:ext>
            </a:extLst>
          </p:cNvPr>
          <p:cNvSpPr/>
          <p:nvPr/>
        </p:nvSpPr>
        <p:spPr>
          <a:xfrm>
            <a:off x="256674" y="1473896"/>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ZEESF designed </a:t>
            </a:r>
            <a:r>
              <a:rPr lang="en-US" sz="2000" dirty="0" err="1">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Recip</a:t>
            </a: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 Cooler for client which contains two sloped bundles for gas and oil cooler.</a:t>
            </a:r>
          </a:p>
        </p:txBody>
      </p:sp>
      <p:pic>
        <p:nvPicPr>
          <p:cNvPr id="6" name="Picture 5">
            <a:extLst>
              <a:ext uri="{FF2B5EF4-FFF2-40B4-BE49-F238E27FC236}">
                <a16:creationId xmlns:a16="http://schemas.microsoft.com/office/drawing/2014/main" id="{C49ADBD6-09B7-4107-8D4D-40E626EE7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9" name="Picture 8">
            <a:extLst>
              <a:ext uri="{FF2B5EF4-FFF2-40B4-BE49-F238E27FC236}">
                <a16:creationId xmlns:a16="http://schemas.microsoft.com/office/drawing/2014/main" id="{690626FA-7B8F-4231-B2F1-A327D94A2338}"/>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616655" y="2190749"/>
            <a:ext cx="5186906" cy="3648111"/>
          </a:xfrm>
          <a:prstGeom prst="rect">
            <a:avLst/>
          </a:prstGeom>
        </p:spPr>
      </p:pic>
      <p:pic>
        <p:nvPicPr>
          <p:cNvPr id="11" name="Picture 10">
            <a:extLst>
              <a:ext uri="{FF2B5EF4-FFF2-40B4-BE49-F238E27FC236}">
                <a16:creationId xmlns:a16="http://schemas.microsoft.com/office/drawing/2014/main" id="{E3948315-D8B6-48CA-8D3C-39094C28DD3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62" b="97538" l="7020" r="89934">
                        <a14:foregroundMark x1="70728" y1="6566" x2="24503" y2="21067"/>
                        <a14:foregroundMark x1="24503" y1="21067" x2="25563" y2="51573"/>
                        <a14:foregroundMark x1="25563" y1="51573" x2="25430" y2="51984"/>
                        <a14:foregroundMark x1="9272" y1="34610" x2="9801" y2="76607"/>
                        <a14:foregroundMark x1="28874" y1="89877" x2="40662" y2="96170"/>
                        <a14:foregroundMark x1="40662" y1="96170" x2="40662" y2="96170"/>
                        <a14:foregroundMark x1="87417" y1="69767" x2="79205" y2="75376"/>
                        <a14:foregroundMark x1="78675" y1="74966" x2="43841" y2="95759"/>
                        <a14:foregroundMark x1="43841" y1="95759" x2="43179" y2="96580"/>
                        <a14:foregroundMark x1="42384" y1="96717" x2="41589" y2="97127"/>
                        <a14:foregroundMark x1="41589" y1="97127" x2="41589" y2="97127"/>
                        <a14:foregroundMark x1="40662" y1="97538" x2="38278" y2="97401"/>
                        <a14:foregroundMark x1="9007" y1="79070" x2="8079" y2="79480"/>
                        <a14:foregroundMark x1="9272" y1="80301" x2="16291" y2="85499"/>
                        <a14:foregroundMark x1="16291" y1="85499" x2="25960" y2="89056"/>
                        <a14:foregroundMark x1="25960" y1="89056" x2="26887" y2="90150"/>
                        <a14:foregroundMark x1="23974" y1="89193" x2="37881" y2="97127"/>
                        <a14:foregroundMark x1="89801" y1="41860" x2="89007" y2="43502"/>
                        <a14:foregroundMark x1="89801" y1="57319" x2="88079" y2="57456"/>
                        <a14:foregroundMark x1="89801" y1="56498" x2="89007" y2="58550"/>
                        <a14:foregroundMark x1="89536" y1="55130" x2="89404" y2="45144"/>
                        <a14:foregroundMark x1="89139" y1="39672" x2="88609" y2="18468"/>
                        <a14:foregroundMark x1="7020" y1="58687" x2="9404" y2="58140"/>
                        <a14:foregroundMark x1="54570" y1="5882" x2="50464" y2="8071"/>
                        <a14:foregroundMark x1="64238" y1="5746" x2="63444" y2="6566"/>
                        <a14:foregroundMark x1="65828" y1="5882" x2="63709" y2="5062"/>
                        <a14:foregroundMark x1="62384" y1="6019" x2="56026" y2="6156"/>
                        <a14:foregroundMark x1="50596" y1="8208" x2="45430" y2="10670"/>
                        <a14:foregroundMark x1="50861" y1="10534" x2="50861" y2="10534"/>
                        <a14:foregroundMark x1="74570" y1="9166" x2="81192" y2="14637"/>
                        <a14:foregroundMark x1="81192" y1="14637" x2="75894" y2="9713"/>
                        <a14:foregroundMark x1="75894" y1="9713" x2="73377" y2="8755"/>
                        <a14:foregroundMark x1="89139" y1="59234" x2="89404" y2="65663"/>
                        <a14:foregroundMark x1="89272" y1="37346" x2="88609" y2="18331"/>
                        <a14:foregroundMark x1="89272" y1="18878" x2="89139" y2="31464"/>
                      </a14:backgroundRemoval>
                    </a14:imgEffect>
                  </a14:imgLayer>
                </a14:imgProps>
              </a:ext>
              <a:ext uri="{28A0092B-C50C-407E-A947-70E740481C1C}">
                <a14:useLocalDpi xmlns:a14="http://schemas.microsoft.com/office/drawing/2010/main" val="0"/>
              </a:ext>
            </a:extLst>
          </a:blip>
          <a:stretch>
            <a:fillRect/>
          </a:stretch>
        </p:blipFill>
        <p:spPr>
          <a:xfrm>
            <a:off x="5678007" y="3050453"/>
            <a:ext cx="3207097" cy="3105150"/>
          </a:xfrm>
          <a:prstGeom prst="rect">
            <a:avLst/>
          </a:prstGeom>
        </p:spPr>
      </p:pic>
      <p:pic>
        <p:nvPicPr>
          <p:cNvPr id="13" name="Picture 12">
            <a:extLst>
              <a:ext uri="{FF2B5EF4-FFF2-40B4-BE49-F238E27FC236}">
                <a16:creationId xmlns:a16="http://schemas.microsoft.com/office/drawing/2014/main" id="{6299FDC4-2510-4F85-A556-E9CFAEDEF8A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89" b="94360" l="9845" r="89767">
                        <a14:foregroundMark x1="60104" y1="5915" x2="61658" y2="12242"/>
                        <a14:foregroundMark x1="57772" y1="3164" x2="57383" y2="2889"/>
                        <a14:foregroundMark x1="57642" y1="2889" x2="57642" y2="2889"/>
                        <a14:foregroundMark x1="40933" y1="93810" x2="44171" y2="88858"/>
                        <a14:foregroundMark x1="41969" y1="94360" x2="39119" y2="93810"/>
                        <a14:foregroundMark x1="38860" y1="93948" x2="12435" y2="77304"/>
                        <a14:foregroundMark x1="80311" y1="14580" x2="81088" y2="15818"/>
                        <a14:foregroundMark x1="80959" y1="14580" x2="79922" y2="14305"/>
                      </a14:backgroundRemoval>
                    </a14:imgEffect>
                  </a14:imgLayer>
                </a14:imgProps>
              </a:ext>
              <a:ext uri="{28A0092B-C50C-407E-A947-70E740481C1C}">
                <a14:useLocalDpi xmlns:a14="http://schemas.microsoft.com/office/drawing/2010/main" val="0"/>
              </a:ext>
            </a:extLst>
          </a:blip>
          <a:stretch>
            <a:fillRect/>
          </a:stretch>
        </p:blipFill>
        <p:spPr>
          <a:xfrm>
            <a:off x="8318078" y="1874006"/>
            <a:ext cx="3873922" cy="3648111"/>
          </a:xfrm>
          <a:prstGeom prst="rect">
            <a:avLst/>
          </a:prstGeom>
        </p:spPr>
      </p:pic>
      <p:sp>
        <p:nvSpPr>
          <p:cNvPr id="10" name="Subtitle 2">
            <a:extLst>
              <a:ext uri="{FF2B5EF4-FFF2-40B4-BE49-F238E27FC236}">
                <a16:creationId xmlns:a16="http://schemas.microsoft.com/office/drawing/2014/main" id="{C521F376-8DCE-4903-926F-AE16292DB114}"/>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4271528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A8D629B1-A6F7-45A4-A6D2-66EB54A1151D}"/>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B9F510BA-84E1-4B17-B308-AD7CD9D9929A}"/>
              </a:ext>
            </a:extLst>
          </p:cNvPr>
          <p:cNvSpPr/>
          <p:nvPr/>
        </p:nvSpPr>
        <p:spPr>
          <a:xfrm>
            <a:off x="256674" y="1473896"/>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Customized stacked heat exchangers detail engineering for oil &amp; gas client.</a:t>
            </a:r>
          </a:p>
        </p:txBody>
      </p:sp>
      <p:pic>
        <p:nvPicPr>
          <p:cNvPr id="6" name="Picture 5">
            <a:extLst>
              <a:ext uri="{FF2B5EF4-FFF2-40B4-BE49-F238E27FC236}">
                <a16:creationId xmlns:a16="http://schemas.microsoft.com/office/drawing/2014/main" id="{550A85AB-CAE4-4307-B311-44ECB16BC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9" name="Picture 8">
            <a:extLst>
              <a:ext uri="{FF2B5EF4-FFF2-40B4-BE49-F238E27FC236}">
                <a16:creationId xmlns:a16="http://schemas.microsoft.com/office/drawing/2014/main" id="{DAFC9E49-019F-4D3D-BD68-ACA527D761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5" b="98099" l="3686" r="95513">
                        <a14:foregroundMark x1="35417" y1="44006" x2="12340" y2="54386"/>
                        <a14:foregroundMark x1="12340" y1="54386" x2="11699" y2="54971"/>
                        <a14:foregroundMark x1="28205" y1="77047" x2="16346" y2="84503"/>
                        <a14:foregroundMark x1="16346" y1="84503" x2="15865" y2="84942"/>
                        <a14:foregroundMark x1="13141" y1="85965" x2="22276" y2="82602"/>
                        <a14:foregroundMark x1="9135" y1="81140" x2="15705" y2="86696"/>
                        <a14:foregroundMark x1="15705" y1="86696" x2="17147" y2="86257"/>
                        <a14:foregroundMark x1="29487" y1="56433" x2="28045" y2="66667"/>
                        <a14:foregroundMark x1="28045" y1="66667" x2="27885" y2="66959"/>
                        <a14:foregroundMark x1="77244" y1="31287" x2="74679" y2="50146"/>
                        <a14:foregroundMark x1="74679" y1="50146" x2="75000" y2="50292"/>
                        <a14:foregroundMark x1="20513" y1="42105" x2="58173" y2="32164"/>
                        <a14:foregroundMark x1="3686" y1="51901" x2="3686" y2="51901"/>
                        <a14:foregroundMark x1="16026" y1="95614" x2="16026" y2="95614"/>
                        <a14:foregroundMark x1="15385" y1="94883" x2="15545" y2="95322"/>
                        <a14:foregroundMark x1="15705" y1="96199" x2="15705" y2="96199"/>
                        <a14:foregroundMark x1="15705" y1="96199" x2="15705" y2="96199"/>
                        <a14:foregroundMark x1="15705" y1="96053" x2="15705" y2="96053"/>
                        <a14:foregroundMark x1="75160" y1="8918" x2="81891" y2="8772"/>
                        <a14:foregroundMark x1="85417" y1="9942" x2="85096" y2="19444"/>
                        <a14:foregroundMark x1="93910" y1="15058" x2="89423" y2="20175"/>
                        <a14:foregroundMark x1="95673" y1="44737" x2="92147" y2="47807"/>
                        <a14:foregroundMark x1="95833" y1="20029" x2="87500" y2="25146"/>
                        <a14:foregroundMark x1="91026" y1="7602" x2="88141" y2="12427"/>
                        <a14:foregroundMark x1="75962" y1="3947" x2="77885" y2="6287"/>
                        <a14:foregroundMark x1="13782" y1="40351" x2="16827" y2="42982"/>
                        <a14:foregroundMark x1="16186" y1="67690" x2="14904" y2="68713"/>
                        <a14:foregroundMark x1="4487" y1="79386" x2="3686" y2="82310"/>
                        <a14:foregroundMark x1="13782" y1="95175" x2="13622" y2="96345"/>
                        <a14:foregroundMark x1="12179" y1="95760" x2="17468" y2="94883"/>
                        <a14:foregroundMark x1="17788" y1="95175" x2="14103" y2="96637"/>
                        <a14:foregroundMark x1="43750" y1="79094" x2="41827" y2="89327"/>
                        <a14:foregroundMark x1="75481" y1="63596" x2="73237" y2="74854"/>
                        <a14:foregroundMark x1="73237" y1="74854" x2="68910" y2="72953"/>
                        <a14:foregroundMark x1="39423" y1="82602" x2="39103" y2="92982"/>
                        <a14:foregroundMark x1="39103" y1="92982" x2="43750" y2="84064"/>
                        <a14:foregroundMark x1="45032" y1="89327" x2="42788" y2="96637"/>
                        <a14:foregroundMark x1="44551" y1="96053" x2="42468" y2="97515"/>
                        <a14:foregroundMark x1="77724" y1="61257" x2="77404" y2="69737"/>
                        <a14:foregroundMark x1="77404" y1="69737" x2="77564" y2="70029"/>
                        <a14:foregroundMark x1="77564" y1="70906" x2="77404" y2="73830"/>
                        <a14:foregroundMark x1="77404" y1="74123" x2="77724" y2="78655"/>
                        <a14:foregroundMark x1="77724" y1="78801" x2="77244" y2="80263"/>
                        <a14:foregroundMark x1="79968" y1="78655" x2="76122" y2="80409"/>
                        <a14:foregroundMark x1="80288" y1="78070" x2="76923" y2="80702"/>
                        <a14:foregroundMark x1="80929" y1="78655" x2="77244" y2="80702"/>
                        <a14:foregroundMark x1="75962" y1="79386" x2="64744" y2="72076"/>
                        <a14:foregroundMark x1="64744" y1="72076" x2="62500" y2="71784"/>
                        <a14:foregroundMark x1="59936" y1="71637" x2="67468" y2="74708"/>
                        <a14:foregroundMark x1="47436" y1="95614" x2="44551" y2="97222"/>
                        <a14:foregroundMark x1="46795" y1="96491" x2="42788" y2="98099"/>
                      </a14:backgroundRemoval>
                    </a14:imgEffect>
                  </a14:imgLayer>
                </a14:imgProps>
              </a:ext>
              <a:ext uri="{28A0092B-C50C-407E-A947-70E740481C1C}">
                <a14:useLocalDpi xmlns:a14="http://schemas.microsoft.com/office/drawing/2010/main" val="0"/>
              </a:ext>
            </a:extLst>
          </a:blip>
          <a:stretch>
            <a:fillRect/>
          </a:stretch>
        </p:blipFill>
        <p:spPr>
          <a:xfrm>
            <a:off x="1042998" y="1979688"/>
            <a:ext cx="3284621" cy="3600450"/>
          </a:xfrm>
          <a:prstGeom prst="rect">
            <a:avLst/>
          </a:prstGeom>
        </p:spPr>
      </p:pic>
      <p:pic>
        <p:nvPicPr>
          <p:cNvPr id="11" name="Picture 10">
            <a:extLst>
              <a:ext uri="{FF2B5EF4-FFF2-40B4-BE49-F238E27FC236}">
                <a16:creationId xmlns:a16="http://schemas.microsoft.com/office/drawing/2014/main" id="{8E721F3E-8977-4E3B-AD26-79ECD3B5B8F2}"/>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5911834" y="2170188"/>
            <a:ext cx="5237168" cy="3409950"/>
          </a:xfrm>
          <a:prstGeom prst="rect">
            <a:avLst/>
          </a:prstGeom>
        </p:spPr>
      </p:pic>
      <p:sp>
        <p:nvSpPr>
          <p:cNvPr id="8" name="Subtitle 2">
            <a:extLst>
              <a:ext uri="{FF2B5EF4-FFF2-40B4-BE49-F238E27FC236}">
                <a16:creationId xmlns:a16="http://schemas.microsoft.com/office/drawing/2014/main" id="{2BDF9E6A-BBBD-49D9-A17A-21F5BFB48858}"/>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157787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53FB45CB-222F-4EC1-8F8C-901F4FEA2E36}"/>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E4873CB7-ACF8-40D6-9C5D-48BA5D757373}"/>
              </a:ext>
            </a:extLst>
          </p:cNvPr>
          <p:cNvSpPr/>
          <p:nvPr/>
        </p:nvSpPr>
        <p:spPr>
          <a:xfrm>
            <a:off x="256674" y="1473896"/>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Plant piping Isometrics</a:t>
            </a:r>
          </a:p>
        </p:txBody>
      </p:sp>
      <p:pic>
        <p:nvPicPr>
          <p:cNvPr id="6" name="Picture 5">
            <a:extLst>
              <a:ext uri="{FF2B5EF4-FFF2-40B4-BE49-F238E27FC236}">
                <a16:creationId xmlns:a16="http://schemas.microsoft.com/office/drawing/2014/main" id="{F24E0EA6-4B82-4B2A-8714-567BB81D4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9" name="Picture 8">
            <a:extLst>
              <a:ext uri="{FF2B5EF4-FFF2-40B4-BE49-F238E27FC236}">
                <a16:creationId xmlns:a16="http://schemas.microsoft.com/office/drawing/2014/main" id="{C9B52777-A48A-4089-BE83-C33558BE6DFD}"/>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917673" y="2176560"/>
            <a:ext cx="4894804" cy="3248025"/>
          </a:xfrm>
          <a:prstGeom prst="rect">
            <a:avLst/>
          </a:prstGeom>
        </p:spPr>
      </p:pic>
      <p:pic>
        <p:nvPicPr>
          <p:cNvPr id="11" name="Picture 10">
            <a:extLst>
              <a:ext uri="{FF2B5EF4-FFF2-40B4-BE49-F238E27FC236}">
                <a16:creationId xmlns:a16="http://schemas.microsoft.com/office/drawing/2014/main" id="{5C1ECA18-2943-4D2B-BA7F-EE5B69808ABE}"/>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6442271" y="2176560"/>
            <a:ext cx="4870156" cy="3248025"/>
          </a:xfrm>
          <a:prstGeom prst="rect">
            <a:avLst/>
          </a:prstGeom>
        </p:spPr>
      </p:pic>
      <p:sp>
        <p:nvSpPr>
          <p:cNvPr id="8" name="Subtitle 2">
            <a:extLst>
              <a:ext uri="{FF2B5EF4-FFF2-40B4-BE49-F238E27FC236}">
                <a16:creationId xmlns:a16="http://schemas.microsoft.com/office/drawing/2014/main" id="{A78506C6-120F-4576-8830-4B09397DF34C}"/>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1116962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1">
            <a:extLst>
              <a:ext uri="{FF2B5EF4-FFF2-40B4-BE49-F238E27FC236}">
                <a16:creationId xmlns:a16="http://schemas.microsoft.com/office/drawing/2014/main" id="{9B6AF61F-421F-4420-BEED-F574E0F5BBE1}"/>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5" name="Rectangle 4">
            <a:extLst>
              <a:ext uri="{FF2B5EF4-FFF2-40B4-BE49-F238E27FC236}">
                <a16:creationId xmlns:a16="http://schemas.microsoft.com/office/drawing/2014/main" id="{120CC5B2-2A6A-47DF-8E1E-77DC268845F5}"/>
              </a:ext>
            </a:extLst>
          </p:cNvPr>
          <p:cNvSpPr/>
          <p:nvPr/>
        </p:nvSpPr>
        <p:spPr>
          <a:xfrm>
            <a:off x="256674" y="1473896"/>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Storage tanks detail engineering for cosmetic industries. </a:t>
            </a:r>
          </a:p>
        </p:txBody>
      </p:sp>
      <p:pic>
        <p:nvPicPr>
          <p:cNvPr id="6" name="Picture 5">
            <a:extLst>
              <a:ext uri="{FF2B5EF4-FFF2-40B4-BE49-F238E27FC236}">
                <a16:creationId xmlns:a16="http://schemas.microsoft.com/office/drawing/2014/main" id="{FE858942-9FD9-49C4-AD32-5F6A5AFE9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7" name="Subtitle 2">
            <a:extLst>
              <a:ext uri="{FF2B5EF4-FFF2-40B4-BE49-F238E27FC236}">
                <a16:creationId xmlns:a16="http://schemas.microsoft.com/office/drawing/2014/main" id="{29370FD2-1A02-4E80-B0E3-B25B134B7662}"/>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pic>
        <p:nvPicPr>
          <p:cNvPr id="9" name="Picture 8">
            <a:extLst>
              <a:ext uri="{FF2B5EF4-FFF2-40B4-BE49-F238E27FC236}">
                <a16:creationId xmlns:a16="http://schemas.microsoft.com/office/drawing/2014/main" id="{40DAE7DA-735F-45BF-BB55-6E947D85A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0521" y="2092792"/>
            <a:ext cx="3247188" cy="3428999"/>
          </a:xfrm>
          <a:prstGeom prst="rect">
            <a:avLst/>
          </a:prstGeom>
        </p:spPr>
      </p:pic>
      <p:pic>
        <p:nvPicPr>
          <p:cNvPr id="11" name="Picture 10">
            <a:extLst>
              <a:ext uri="{FF2B5EF4-FFF2-40B4-BE49-F238E27FC236}">
                <a16:creationId xmlns:a16="http://schemas.microsoft.com/office/drawing/2014/main" id="{74D85C4E-3237-4CA2-9067-E2C37C2CF6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8864" y="2114262"/>
            <a:ext cx="3682617" cy="3428999"/>
          </a:xfrm>
          <a:prstGeom prst="rect">
            <a:avLst/>
          </a:prstGeom>
        </p:spPr>
      </p:pic>
    </p:spTree>
    <p:extLst>
      <p:ext uri="{BB962C8B-B14F-4D97-AF65-F5344CB8AC3E}">
        <p14:creationId xmlns:p14="http://schemas.microsoft.com/office/powerpoint/2010/main" val="1531154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1">
            <a:extLst>
              <a:ext uri="{FF2B5EF4-FFF2-40B4-BE49-F238E27FC236}">
                <a16:creationId xmlns:a16="http://schemas.microsoft.com/office/drawing/2014/main" id="{E5221C51-C3E5-41F3-92A7-595F5B06281C}"/>
              </a:ext>
            </a:extLst>
          </p:cNvPr>
          <p:cNvSpPr/>
          <p:nvPr/>
        </p:nvSpPr>
        <p:spPr>
          <a:xfrm>
            <a:off x="1128402" y="894299"/>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Project Highlights </a:t>
            </a:r>
          </a:p>
        </p:txBody>
      </p:sp>
      <p:sp>
        <p:nvSpPr>
          <p:cNvPr id="3" name="Rectangle 2">
            <a:extLst>
              <a:ext uri="{FF2B5EF4-FFF2-40B4-BE49-F238E27FC236}">
                <a16:creationId xmlns:a16="http://schemas.microsoft.com/office/drawing/2014/main" id="{1FF44E5B-5634-4543-B913-E9804436567D}"/>
              </a:ext>
            </a:extLst>
          </p:cNvPr>
          <p:cNvSpPr/>
          <p:nvPr/>
        </p:nvSpPr>
        <p:spPr>
          <a:xfrm>
            <a:off x="256674" y="1473896"/>
            <a:ext cx="11678651" cy="400110"/>
          </a:xfrm>
          <a:prstGeom prst="rect">
            <a:avLst/>
          </a:prstGeom>
        </p:spPr>
        <p:txBody>
          <a:bodyPr wrap="square">
            <a:spAutoFit/>
          </a:bodyPr>
          <a:lstStyle/>
          <a:p>
            <a:pPr marL="457200" lvl="2"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Detail engineering for specialized items.</a:t>
            </a:r>
          </a:p>
        </p:txBody>
      </p:sp>
      <p:pic>
        <p:nvPicPr>
          <p:cNvPr id="4" name="Picture 3">
            <a:extLst>
              <a:ext uri="{FF2B5EF4-FFF2-40B4-BE49-F238E27FC236}">
                <a16:creationId xmlns:a16="http://schemas.microsoft.com/office/drawing/2014/main" id="{BD9E9825-9463-404F-8C27-67289E92D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7" name="Picture 6">
            <a:extLst>
              <a:ext uri="{FF2B5EF4-FFF2-40B4-BE49-F238E27FC236}">
                <a16:creationId xmlns:a16="http://schemas.microsoft.com/office/drawing/2014/main" id="{F3630EE2-70CB-4DC1-AFD2-295113D81573}"/>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545943" y="1955104"/>
            <a:ext cx="4880748" cy="3429000"/>
          </a:xfrm>
          <a:prstGeom prst="rect">
            <a:avLst/>
          </a:prstGeom>
        </p:spPr>
      </p:pic>
      <p:pic>
        <p:nvPicPr>
          <p:cNvPr id="9" name="Picture 8">
            <a:extLst>
              <a:ext uri="{FF2B5EF4-FFF2-40B4-BE49-F238E27FC236}">
                <a16:creationId xmlns:a16="http://schemas.microsoft.com/office/drawing/2014/main" id="{13567724-F9E8-472D-B526-B6F2B92FE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54" y="2633247"/>
            <a:ext cx="5560598" cy="2072713"/>
          </a:xfrm>
          <a:prstGeom prst="rect">
            <a:avLst/>
          </a:prstGeom>
        </p:spPr>
      </p:pic>
      <p:sp>
        <p:nvSpPr>
          <p:cNvPr id="8" name="Subtitle 2">
            <a:extLst>
              <a:ext uri="{FF2B5EF4-FFF2-40B4-BE49-F238E27FC236}">
                <a16:creationId xmlns:a16="http://schemas.microsoft.com/office/drawing/2014/main" id="{B0D54F2D-C96B-464D-8246-831F592563DD}"/>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528193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4696" y="1315607"/>
            <a:ext cx="6288504" cy="369332"/>
          </a:xfrm>
          <a:prstGeom prst="rect">
            <a:avLst/>
          </a:prstGeom>
        </p:spPr>
        <p:txBody>
          <a:bodyPr wrap="square">
            <a:spAutoFit/>
          </a:bodyPr>
          <a:lstStyle/>
          <a:p>
            <a:pPr marL="264795">
              <a:lnSpc>
                <a:spcPct val="100000"/>
              </a:lnSpc>
              <a:tabLst>
                <a:tab pos="380365" algn="l"/>
              </a:tabLst>
            </a:pPr>
            <a:r>
              <a:rPr lang="en-US" b="1" spc="-5" dirty="0">
                <a:latin typeface="Cambria"/>
                <a:cs typeface="Cambria"/>
              </a:rPr>
              <a:t> </a:t>
            </a:r>
            <a:endParaRPr lang="en-US" sz="1600" dirty="0">
              <a:latin typeface="Cambria"/>
              <a:cs typeface="Cambria"/>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32" name="Rounded Rectangle 31"/>
          <p:cNvSpPr/>
          <p:nvPr/>
        </p:nvSpPr>
        <p:spPr>
          <a:xfrm>
            <a:off x="383365" y="957458"/>
            <a:ext cx="3113815" cy="47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Privacy Policy of ZEESF LLC</a:t>
            </a:r>
          </a:p>
        </p:txBody>
      </p:sp>
      <p:sp>
        <p:nvSpPr>
          <p:cNvPr id="2" name="Rectangle 1"/>
          <p:cNvSpPr/>
          <p:nvPr/>
        </p:nvSpPr>
        <p:spPr>
          <a:xfrm>
            <a:off x="383365" y="1464565"/>
            <a:ext cx="11678651" cy="4708981"/>
          </a:xfrm>
          <a:prstGeom prst="rect">
            <a:avLst/>
          </a:prstGeom>
        </p:spPr>
        <p:txBody>
          <a:bodyPr wrap="square">
            <a:spAutoFit/>
          </a:bodyPr>
          <a:lstStyle/>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At ZEESF LLC, we prioritize the privacy and security of your personal and business information. We are committed to safeguarding all data shared with us through industry-standard security measures.</a:t>
            </a:r>
          </a:p>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Data protection</a:t>
            </a:r>
          </a:p>
          <a:p>
            <a:pPr algn="just"/>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lvl="1"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Confidentiality: All customer information, proprietary designs, and documents are kept confidential.</a:t>
            </a:r>
          </a:p>
          <a:p>
            <a:pPr marL="342900" lvl="1"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Access control: Only authorized employees and contractors with confidentiality agreements can access your data.</a:t>
            </a:r>
          </a:p>
          <a:p>
            <a:pPr marL="342900" lvl="1"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Security: we use encryption, secure data storage, and regular audits to protect your information from unauthorized access.</a:t>
            </a:r>
          </a:p>
          <a:p>
            <a:pPr marL="342900" indent="-342900" algn="just">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We use your information solely for:</a:t>
            </a:r>
          </a:p>
          <a:p>
            <a:pPr marL="800100" lvl="2" indent="-342900" algn="just">
              <a:buFont typeface="Wingdings" panose="05000000000000000000" pitchFamily="2" charset="2"/>
              <a:buChar char="§"/>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Providing requested services</a:t>
            </a:r>
          </a:p>
          <a:p>
            <a:pPr marL="800100" lvl="2" indent="-342900" algn="just">
              <a:buFont typeface="Wingdings" panose="05000000000000000000" pitchFamily="2" charset="2"/>
              <a:buChar char="§"/>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Responding to inquiries</a:t>
            </a:r>
          </a:p>
          <a:p>
            <a:pPr marL="800100" lvl="2" indent="-342900" algn="just">
              <a:buFont typeface="Wingdings" panose="05000000000000000000" pitchFamily="2" charset="2"/>
              <a:buChar char="§"/>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Fulfilling contractual obligations</a:t>
            </a:r>
          </a:p>
          <a:p>
            <a:pPr marL="800100" lvl="2" indent="-342900" algn="just">
              <a:buFont typeface="Wingdings" panose="05000000000000000000" pitchFamily="2" charset="2"/>
              <a:buChar char="§"/>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We do not share your information with third parties unless required by law or authorized by you.</a:t>
            </a:r>
          </a:p>
          <a:p>
            <a:pPr marL="457200" lvl="2" algn="just"/>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10" name="Subtitle 2">
            <a:extLst>
              <a:ext uri="{FF2B5EF4-FFF2-40B4-BE49-F238E27FC236}">
                <a16:creationId xmlns:a16="http://schemas.microsoft.com/office/drawing/2014/main" id="{111AC48F-14F2-41B6-948B-DD9E84BC3728}"/>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309274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4696" y="1315607"/>
            <a:ext cx="6288504" cy="369332"/>
          </a:xfrm>
          <a:prstGeom prst="rect">
            <a:avLst/>
          </a:prstGeom>
        </p:spPr>
        <p:txBody>
          <a:bodyPr wrap="square">
            <a:spAutoFit/>
          </a:bodyPr>
          <a:lstStyle/>
          <a:p>
            <a:pPr marL="264795">
              <a:lnSpc>
                <a:spcPct val="100000"/>
              </a:lnSpc>
              <a:tabLst>
                <a:tab pos="380365" algn="l"/>
              </a:tabLst>
            </a:pPr>
            <a:r>
              <a:rPr lang="en-US" b="1" spc="-5" dirty="0">
                <a:latin typeface="Cambria"/>
                <a:cs typeface="Cambria"/>
              </a:rPr>
              <a:t> </a:t>
            </a:r>
            <a:endParaRPr lang="en-US" sz="1600" dirty="0">
              <a:latin typeface="Cambria"/>
              <a:cs typeface="Cambria"/>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32" name="Rounded Rectangle 31"/>
          <p:cNvSpPr/>
          <p:nvPr/>
        </p:nvSpPr>
        <p:spPr>
          <a:xfrm>
            <a:off x="383366" y="1315607"/>
            <a:ext cx="1548802" cy="339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CONTACT US</a:t>
            </a:r>
          </a:p>
        </p:txBody>
      </p:sp>
      <p:sp>
        <p:nvSpPr>
          <p:cNvPr id="2" name="Rectangle 1"/>
          <p:cNvSpPr/>
          <p:nvPr/>
        </p:nvSpPr>
        <p:spPr>
          <a:xfrm>
            <a:off x="383366" y="1580331"/>
            <a:ext cx="10215724" cy="2554545"/>
          </a:xfrm>
          <a:prstGeom prst="rect">
            <a:avLst/>
          </a:prstGeom>
        </p:spPr>
        <p:txBody>
          <a:bodyPr wrap="square">
            <a:spAutoFit/>
          </a:bodyPr>
          <a:lstStyle/>
          <a:p>
            <a:pPr algn="just"/>
            <a:endParaRPr lang="en-US" sz="2000" b="1" u="sng"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algn="just"/>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For any questions or concerns, please contact us at:</a:t>
            </a:r>
          </a:p>
          <a:p>
            <a:pPr algn="just"/>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indent="-342900" algn="just">
              <a:buFont typeface="Wingdings" panose="05000000000000000000" pitchFamily="2" charset="2"/>
              <a:buChar char="q"/>
            </a:pPr>
            <a:r>
              <a:rPr lang="en-US" sz="2000" b="1"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Email: 	</a:t>
            </a:r>
            <a:r>
              <a:rPr lang="en-US" sz="2000" b="1"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hlinkClick r:id="rId3"/>
              </a:rPr>
              <a:t>info@zeesf.com</a:t>
            </a:r>
            <a:endParaRPr lang="en-US" sz="2000" b="1"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indent="-342900" algn="just">
              <a:buFont typeface="Wingdings" panose="05000000000000000000" pitchFamily="2" charset="2"/>
              <a:buChar char="q"/>
            </a:pPr>
            <a:r>
              <a:rPr lang="en-US" sz="2000" b="1"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Phone: 	+1 (817) 909-7745</a:t>
            </a:r>
          </a:p>
          <a:p>
            <a:pPr marL="342900" indent="-342900" algn="just">
              <a:buFont typeface="Wingdings" panose="05000000000000000000" pitchFamily="2" charset="2"/>
              <a:buChar char="q"/>
            </a:pPr>
            <a:r>
              <a:rPr lang="en-US" sz="2000" b="1"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Address: 	990 HWY 287 NSTE 106-101MansfieldTexas, USA - 7606</a:t>
            </a:r>
          </a:p>
          <a:p>
            <a:pPr algn="just"/>
            <a:r>
              <a:rPr lang="en-US" sz="2000" b="1"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	</a:t>
            </a:r>
          </a:p>
          <a:p>
            <a:pPr algn="just"/>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10" name="Subtitle 2">
            <a:extLst>
              <a:ext uri="{FF2B5EF4-FFF2-40B4-BE49-F238E27FC236}">
                <a16:creationId xmlns:a16="http://schemas.microsoft.com/office/drawing/2014/main" id="{27C347B4-5254-40E2-9BA7-938DBBC3A6E3}"/>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21626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4696" y="1315607"/>
            <a:ext cx="6288504" cy="369332"/>
          </a:xfrm>
          <a:prstGeom prst="rect">
            <a:avLst/>
          </a:prstGeom>
        </p:spPr>
        <p:txBody>
          <a:bodyPr wrap="square">
            <a:spAutoFit/>
          </a:bodyPr>
          <a:lstStyle/>
          <a:p>
            <a:pPr marL="264795">
              <a:lnSpc>
                <a:spcPct val="100000"/>
              </a:lnSpc>
              <a:tabLst>
                <a:tab pos="380365" algn="l"/>
              </a:tabLst>
            </a:pPr>
            <a:r>
              <a:rPr lang="en-US" b="1" spc="-5" dirty="0">
                <a:latin typeface="Cambria"/>
                <a:cs typeface="Cambria"/>
              </a:rPr>
              <a:t> </a:t>
            </a:r>
            <a:endParaRPr lang="en-US" sz="1600" dirty="0">
              <a:latin typeface="Cambria"/>
              <a:cs typeface="Cambria"/>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32" name="Rounded Rectangle 31"/>
          <p:cNvSpPr/>
          <p:nvPr/>
        </p:nvSpPr>
        <p:spPr>
          <a:xfrm>
            <a:off x="503906" y="1066698"/>
            <a:ext cx="3534693" cy="517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SCOPE ZEESF’S SERVICE SCOPE</a:t>
            </a:r>
            <a:endParaRPr lang="en-US" dirty="0"/>
          </a:p>
        </p:txBody>
      </p:sp>
      <p:graphicFrame>
        <p:nvGraphicFramePr>
          <p:cNvPr id="4" name="Diagram 3"/>
          <p:cNvGraphicFramePr/>
          <p:nvPr>
            <p:extLst>
              <p:ext uri="{D42A27DB-BD31-4B8C-83A1-F6EECF244321}">
                <p14:modId xmlns:p14="http://schemas.microsoft.com/office/powerpoint/2010/main" val="2227927324"/>
              </p:ext>
            </p:extLst>
          </p:nvPr>
        </p:nvGraphicFramePr>
        <p:xfrm>
          <a:off x="36094" y="1383932"/>
          <a:ext cx="12117806" cy="4624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ubtitle 2">
            <a:extLst>
              <a:ext uri="{FF2B5EF4-FFF2-40B4-BE49-F238E27FC236}">
                <a16:creationId xmlns:a16="http://schemas.microsoft.com/office/drawing/2014/main" id="{FB1ABE45-AB39-488E-B496-5A9A0F6D1914}"/>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261558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4696" y="1315607"/>
            <a:ext cx="6288504" cy="369332"/>
          </a:xfrm>
          <a:prstGeom prst="rect">
            <a:avLst/>
          </a:prstGeom>
        </p:spPr>
        <p:txBody>
          <a:bodyPr wrap="square">
            <a:spAutoFit/>
          </a:bodyPr>
          <a:lstStyle/>
          <a:p>
            <a:pPr marL="264795">
              <a:lnSpc>
                <a:spcPct val="100000"/>
              </a:lnSpc>
              <a:tabLst>
                <a:tab pos="380365" algn="l"/>
              </a:tabLst>
            </a:pPr>
            <a:r>
              <a:rPr lang="en-US" b="1" spc="-5" dirty="0">
                <a:latin typeface="Cambria"/>
                <a:cs typeface="Cambria"/>
              </a:rPr>
              <a:t> </a:t>
            </a:r>
            <a:endParaRPr lang="en-US" sz="1600" dirty="0">
              <a:latin typeface="Cambria"/>
              <a:cs typeface="Cambria"/>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32" name="Rounded Rectangle 31"/>
          <p:cNvSpPr/>
          <p:nvPr/>
        </p:nvSpPr>
        <p:spPr>
          <a:xfrm>
            <a:off x="347230" y="1016061"/>
            <a:ext cx="2624570" cy="415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EXECUTION STRATEGY</a:t>
            </a:r>
            <a:endParaRPr lang="en-US" dirty="0"/>
          </a:p>
        </p:txBody>
      </p:sp>
      <p:graphicFrame>
        <p:nvGraphicFramePr>
          <p:cNvPr id="2" name="Diagram 1"/>
          <p:cNvGraphicFramePr/>
          <p:nvPr>
            <p:extLst>
              <p:ext uri="{D42A27DB-BD31-4B8C-83A1-F6EECF244321}">
                <p14:modId xmlns:p14="http://schemas.microsoft.com/office/powerpoint/2010/main" val="4245709294"/>
              </p:ext>
            </p:extLst>
          </p:nvPr>
        </p:nvGraphicFramePr>
        <p:xfrm>
          <a:off x="2048042" y="910498"/>
          <a:ext cx="8128000" cy="5084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ubtitle 4">
            <a:extLst>
              <a:ext uri="{FF2B5EF4-FFF2-40B4-BE49-F238E27FC236}">
                <a16:creationId xmlns:a16="http://schemas.microsoft.com/office/drawing/2014/main" id="{C00D4F10-DAB8-49E5-9B1C-1AB1D3BCE5A6}"/>
              </a:ext>
            </a:extLst>
          </p:cNvPr>
          <p:cNvSpPr>
            <a:spLocks noGrp="1"/>
          </p:cNvSpPr>
          <p:nvPr>
            <p:ph type="subTitle" idx="1"/>
          </p:nvPr>
        </p:nvSpPr>
        <p:spPr/>
        <p:txBody>
          <a:bodyPr/>
          <a:lstStyle/>
          <a:p>
            <a:endParaRPr lang="en-US"/>
          </a:p>
        </p:txBody>
      </p:sp>
      <p:sp>
        <p:nvSpPr>
          <p:cNvPr id="10" name="Subtitle 2">
            <a:extLst>
              <a:ext uri="{FF2B5EF4-FFF2-40B4-BE49-F238E27FC236}">
                <a16:creationId xmlns:a16="http://schemas.microsoft.com/office/drawing/2014/main" id="{A3B3ED33-003F-425E-AC4C-4A536937578D}"/>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1380139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4696" y="1315607"/>
            <a:ext cx="6288504" cy="369332"/>
          </a:xfrm>
          <a:prstGeom prst="rect">
            <a:avLst/>
          </a:prstGeom>
        </p:spPr>
        <p:txBody>
          <a:bodyPr wrap="square">
            <a:spAutoFit/>
          </a:bodyPr>
          <a:lstStyle/>
          <a:p>
            <a:pPr marL="264795">
              <a:lnSpc>
                <a:spcPct val="100000"/>
              </a:lnSpc>
              <a:tabLst>
                <a:tab pos="380365" algn="l"/>
              </a:tabLst>
            </a:pPr>
            <a:r>
              <a:rPr lang="en-US" b="1" spc="-5" dirty="0">
                <a:latin typeface="Cambria"/>
                <a:cs typeface="Cambria"/>
              </a:rPr>
              <a:t> </a:t>
            </a:r>
            <a:endParaRPr lang="en-US" sz="1600" dirty="0">
              <a:latin typeface="Cambria"/>
              <a:cs typeface="Cambria"/>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32" name="Rounded Rectangle 31"/>
          <p:cNvSpPr/>
          <p:nvPr/>
        </p:nvSpPr>
        <p:spPr>
          <a:xfrm>
            <a:off x="449338" y="978436"/>
            <a:ext cx="1903676" cy="487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SERVICES</a:t>
            </a:r>
            <a:endParaRPr lang="en-US" dirty="0"/>
          </a:p>
        </p:txBody>
      </p:sp>
      <p:graphicFrame>
        <p:nvGraphicFramePr>
          <p:cNvPr id="26" name="Diagram 25"/>
          <p:cNvGraphicFramePr/>
          <p:nvPr>
            <p:extLst>
              <p:ext uri="{D42A27DB-BD31-4B8C-83A1-F6EECF244321}">
                <p14:modId xmlns:p14="http://schemas.microsoft.com/office/powerpoint/2010/main" val="2893467619"/>
              </p:ext>
            </p:extLst>
          </p:nvPr>
        </p:nvGraphicFramePr>
        <p:xfrm>
          <a:off x="2254587" y="1315607"/>
          <a:ext cx="6340773" cy="493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ubtitle 2">
            <a:extLst>
              <a:ext uri="{FF2B5EF4-FFF2-40B4-BE49-F238E27FC236}">
                <a16:creationId xmlns:a16="http://schemas.microsoft.com/office/drawing/2014/main" id="{7CD300D7-44C7-48C9-B833-C5B3AA4DDC69}"/>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181715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4696" y="1315607"/>
            <a:ext cx="6288504" cy="369332"/>
          </a:xfrm>
          <a:prstGeom prst="rect">
            <a:avLst/>
          </a:prstGeom>
        </p:spPr>
        <p:txBody>
          <a:bodyPr wrap="square">
            <a:spAutoFit/>
          </a:bodyPr>
          <a:lstStyle/>
          <a:p>
            <a:pPr marL="264795">
              <a:lnSpc>
                <a:spcPct val="100000"/>
              </a:lnSpc>
              <a:tabLst>
                <a:tab pos="380365" algn="l"/>
              </a:tabLst>
            </a:pPr>
            <a:r>
              <a:rPr lang="en-US" b="1" spc="-5" dirty="0">
                <a:latin typeface="Cambria"/>
                <a:cs typeface="Cambria"/>
              </a:rPr>
              <a:t> </a:t>
            </a:r>
            <a:endParaRPr lang="en-US" sz="1600" dirty="0">
              <a:latin typeface="Cambria"/>
              <a:cs typeface="Cambria"/>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32" name="Rounded Rectangle 31"/>
          <p:cNvSpPr/>
          <p:nvPr/>
        </p:nvSpPr>
        <p:spPr>
          <a:xfrm>
            <a:off x="449338" y="978436"/>
            <a:ext cx="1903676" cy="487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 dirty="0">
                <a:latin typeface="Cambria"/>
                <a:cs typeface="Cambria"/>
              </a:rPr>
              <a:t>ZEESF SERVICES</a:t>
            </a:r>
            <a:endParaRPr lang="en-US" dirty="0"/>
          </a:p>
        </p:txBody>
      </p:sp>
      <p:graphicFrame>
        <p:nvGraphicFramePr>
          <p:cNvPr id="26" name="Diagram 25"/>
          <p:cNvGraphicFramePr/>
          <p:nvPr>
            <p:extLst>
              <p:ext uri="{D42A27DB-BD31-4B8C-83A1-F6EECF244321}">
                <p14:modId xmlns:p14="http://schemas.microsoft.com/office/powerpoint/2010/main" val="1856294928"/>
              </p:ext>
            </p:extLst>
          </p:nvPr>
        </p:nvGraphicFramePr>
        <p:xfrm>
          <a:off x="2254587" y="1315607"/>
          <a:ext cx="6340773" cy="493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ubtitle 2">
            <a:extLst>
              <a:ext uri="{FF2B5EF4-FFF2-40B4-BE49-F238E27FC236}">
                <a16:creationId xmlns:a16="http://schemas.microsoft.com/office/drawing/2014/main" id="{E5E5FB50-3705-4DD7-A2AC-9950C39281B2}"/>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069234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1">
            <a:extLst>
              <a:ext uri="{FF2B5EF4-FFF2-40B4-BE49-F238E27FC236}">
                <a16:creationId xmlns:a16="http://schemas.microsoft.com/office/drawing/2014/main" id="{7E66EB56-6820-48F5-9C04-62ED9431DD16}"/>
              </a:ext>
            </a:extLst>
          </p:cNvPr>
          <p:cNvSpPr/>
          <p:nvPr/>
        </p:nvSpPr>
        <p:spPr>
          <a:xfrm>
            <a:off x="640504" y="977531"/>
            <a:ext cx="4896696" cy="3940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i="0" dirty="0">
                <a:solidFill>
                  <a:schemeClr val="bg1"/>
                </a:solidFill>
                <a:effectLst/>
                <a:latin typeface="Open Sans" panose="020B0606030504020204" pitchFamily="34" charset="0"/>
              </a:rPr>
              <a:t>FLOW CHART OF DESIGN &amp; ENGINEERING</a:t>
            </a:r>
          </a:p>
        </p:txBody>
      </p:sp>
      <p:pic>
        <p:nvPicPr>
          <p:cNvPr id="4" name="Picture 3">
            <a:extLst>
              <a:ext uri="{FF2B5EF4-FFF2-40B4-BE49-F238E27FC236}">
                <a16:creationId xmlns:a16="http://schemas.microsoft.com/office/drawing/2014/main" id="{7172BF3D-AEB0-4A0B-85FD-4F76EAA362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pic>
        <p:nvPicPr>
          <p:cNvPr id="3" name="Picture 2">
            <a:extLst>
              <a:ext uri="{FF2B5EF4-FFF2-40B4-BE49-F238E27FC236}">
                <a16:creationId xmlns:a16="http://schemas.microsoft.com/office/drawing/2014/main" id="{A438F95B-1666-42FE-8DA5-555C77C9BB4B}"/>
              </a:ext>
            </a:extLst>
          </p:cNvPr>
          <p:cNvPicPr>
            <a:picLocks noChangeAspect="1"/>
          </p:cNvPicPr>
          <p:nvPr/>
        </p:nvPicPr>
        <p:blipFill>
          <a:blip r:embed="rId3"/>
          <a:stretch>
            <a:fillRect/>
          </a:stretch>
        </p:blipFill>
        <p:spPr>
          <a:xfrm>
            <a:off x="640504" y="1418359"/>
            <a:ext cx="10760921" cy="4562475"/>
          </a:xfrm>
          <a:prstGeom prst="rect">
            <a:avLst/>
          </a:prstGeom>
        </p:spPr>
      </p:pic>
      <p:sp>
        <p:nvSpPr>
          <p:cNvPr id="7" name="Subtitle 2">
            <a:extLst>
              <a:ext uri="{FF2B5EF4-FFF2-40B4-BE49-F238E27FC236}">
                <a16:creationId xmlns:a16="http://schemas.microsoft.com/office/drawing/2014/main" id="{4409454B-7907-472B-BE24-E9DD62CFCBF9}"/>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3837503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6655" y="1204514"/>
            <a:ext cx="4138225"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Front End Engineering Design (FEED)</a:t>
            </a:r>
          </a:p>
        </p:txBody>
      </p:sp>
      <p:sp>
        <p:nvSpPr>
          <p:cNvPr id="8" name="Rectangle 7"/>
          <p:cNvSpPr/>
          <p:nvPr/>
        </p:nvSpPr>
        <p:spPr>
          <a:xfrm>
            <a:off x="497305" y="1746583"/>
            <a:ext cx="10141540" cy="4708981"/>
          </a:xfrm>
          <a:prstGeom prst="rect">
            <a:avLst/>
          </a:prstGeom>
        </p:spPr>
        <p:txBody>
          <a:bodyPr wrap="square">
            <a:spAutoFit/>
          </a:bodyPr>
          <a:lstStyle/>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Define the specific project requirements for the ease of Detailed Engineering, Procurement &amp; Construction.</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Project cost estimates &amp; Evaluation for project cost optimization.</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Process flow sheets, heat &amp; material balances.</a:t>
            </a:r>
          </a:p>
          <a:p>
            <a:pPr marL="342900" lvl="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Project execution plan and project execution schedule.</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Process Design Basis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Process Descriptions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Process Equipment Data Sheets</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Equipment List</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Specification for Packaged Equipment</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PSV Sizing</a:t>
            </a:r>
          </a:p>
          <a:p>
            <a:pPr marL="342900" indent="-342900">
              <a:buFont typeface="Wingdings" panose="05000000000000000000" pitchFamily="2" charset="2"/>
              <a:buChar char="q"/>
            </a:pPr>
            <a:r>
              <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Lining Sizing</a:t>
            </a:r>
          </a:p>
          <a:p>
            <a:pPr lvl="0"/>
            <a:endParaRPr lang="en-US" sz="20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endParaRPr>
          </a:p>
        </p:txBody>
      </p:sp>
      <p:sp>
        <p:nvSpPr>
          <p:cNvPr id="9" name="Subtitle 2"/>
          <p:cNvSpPr txBox="1">
            <a:spLocks/>
          </p:cNvSpPr>
          <p:nvPr/>
        </p:nvSpPr>
        <p:spPr>
          <a:xfrm>
            <a:off x="128337" y="156412"/>
            <a:ext cx="11967410" cy="517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700" algn="l">
              <a:lnSpc>
                <a:spcPct val="100000"/>
              </a:lnSpc>
              <a:spcBef>
                <a:spcPts val="20"/>
              </a:spcBef>
            </a:pPr>
            <a:endParaRPr lang="en-US" spc="-10" dirty="0">
              <a:latin typeface="Bahnschrift SemiBold" panose="020B0502040204020203" pitchFamily="34" charset="0"/>
            </a:endParaRPr>
          </a:p>
        </p:txBody>
      </p:sp>
      <p:pic>
        <p:nvPicPr>
          <p:cNvPr id="14" name="Picture 13">
            <a:extLst>
              <a:ext uri="{FF2B5EF4-FFF2-40B4-BE49-F238E27FC236}">
                <a16:creationId xmlns:a16="http://schemas.microsoft.com/office/drawing/2014/main" id="{BE5710A5-A387-4E2F-B2FA-9BFDD557F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37" y="246609"/>
            <a:ext cx="976636" cy="542925"/>
          </a:xfrm>
          <a:prstGeom prst="rect">
            <a:avLst/>
          </a:prstGeom>
        </p:spPr>
      </p:pic>
      <p:sp>
        <p:nvSpPr>
          <p:cNvPr id="7" name="Rounded Rectangle 6"/>
          <p:cNvSpPr/>
          <p:nvPr/>
        </p:nvSpPr>
        <p:spPr>
          <a:xfrm>
            <a:off x="616655" y="3406164"/>
            <a:ext cx="2398297" cy="42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Cambria" panose="02040503050406030204" pitchFamily="18" charset="0"/>
                <a:ea typeface="Cambria" panose="02040503050406030204" pitchFamily="18" charset="0"/>
              </a:rPr>
              <a:t>Process Engineering </a:t>
            </a:r>
          </a:p>
        </p:txBody>
      </p:sp>
      <p:pic>
        <p:nvPicPr>
          <p:cNvPr id="10" name="object 7"/>
          <p:cNvPicPr/>
          <p:nvPr/>
        </p:nvPicPr>
        <p:blipFill>
          <a:blip r:embed="rId3" cstate="print"/>
          <a:stretch>
            <a:fillRect/>
          </a:stretch>
        </p:blipFill>
        <p:spPr>
          <a:xfrm>
            <a:off x="5801676" y="3132815"/>
            <a:ext cx="5966253" cy="2878834"/>
          </a:xfrm>
          <a:prstGeom prst="ellipse">
            <a:avLst/>
          </a:prstGeom>
          <a:ln>
            <a:noFill/>
          </a:ln>
          <a:effectLst>
            <a:softEdge rad="112500"/>
          </a:effectLst>
        </p:spPr>
      </p:pic>
      <p:sp>
        <p:nvSpPr>
          <p:cNvPr id="11" name="Subtitle 2">
            <a:extLst>
              <a:ext uri="{FF2B5EF4-FFF2-40B4-BE49-F238E27FC236}">
                <a16:creationId xmlns:a16="http://schemas.microsoft.com/office/drawing/2014/main" id="{9B91F8F2-60A5-450D-855D-8D8F90342192}"/>
              </a:ext>
            </a:extLst>
          </p:cNvPr>
          <p:cNvSpPr txBox="1">
            <a:spLocks/>
          </p:cNvSpPr>
          <p:nvPr/>
        </p:nvSpPr>
        <p:spPr>
          <a:xfrm>
            <a:off x="497304" y="6344653"/>
            <a:ext cx="2646949" cy="372978"/>
          </a:xfrm>
          <a:prstGeom prst="rect">
            <a:avLst/>
          </a:prstGeom>
        </p:spPr>
        <p:txBody>
          <a:bodyPr vert="horz" lIns="91440" tIns="91440" rIns="91440" bIns="91440" rtlCol="0">
            <a:normAutofit fontScale="8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2700">
              <a:lnSpc>
                <a:spcPct val="100000"/>
              </a:lnSpc>
              <a:spcBef>
                <a:spcPts val="20"/>
              </a:spcBef>
            </a:pPr>
            <a:r>
              <a:rPr lang="en-US" b="1" spc="50" dirty="0">
                <a:ln w="0"/>
                <a:solidFill>
                  <a:schemeClr val="bg2"/>
                </a:solidFill>
                <a:effectLst>
                  <a:innerShdw blurRad="63500" dist="50800" dir="13500000">
                    <a:srgbClr val="000000">
                      <a:alpha val="50000"/>
                    </a:srgbClr>
                  </a:innerShdw>
                </a:effectLst>
              </a:rPr>
              <a:t>FROM SPARKLES TO STEEL</a:t>
            </a:r>
          </a:p>
        </p:txBody>
      </p:sp>
    </p:spTree>
    <p:extLst>
      <p:ext uri="{BB962C8B-B14F-4D97-AF65-F5344CB8AC3E}">
        <p14:creationId xmlns:p14="http://schemas.microsoft.com/office/powerpoint/2010/main" val="719558148"/>
      </p:ext>
    </p:extLst>
  </p:cSld>
  <p:clrMapOvr>
    <a:masterClrMapping/>
  </p:clrMapOvr>
</p:sld>
</file>

<file path=ppt/theme/theme1.xml><?xml version="1.0" encoding="utf-8"?>
<a:theme xmlns:a="http://schemas.openxmlformats.org/drawingml/2006/main" name="Gallery">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2155</TotalTime>
  <Words>1805</Words>
  <Application>Microsoft Office PowerPoint</Application>
  <PresentationFormat>Widescreen</PresentationFormat>
  <Paragraphs>287</Paragraphs>
  <Slides>38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Bahnschrift SemiBold</vt:lpstr>
      <vt:lpstr>Calibri</vt:lpstr>
      <vt:lpstr>Calibri Light</vt:lpstr>
      <vt:lpstr>Cambria</vt:lpstr>
      <vt:lpstr>Century Gothic</vt:lpstr>
      <vt:lpstr>Open Sans</vt:lpstr>
      <vt:lpstr>Times New Roman</vt:lpstr>
      <vt:lpstr>Wingdings</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Asif</dc:creator>
  <cp:lastModifiedBy>Andy Adam</cp:lastModifiedBy>
  <cp:revision>184</cp:revision>
  <dcterms:created xsi:type="dcterms:W3CDTF">2025-01-07T06:11:13Z</dcterms:created>
  <dcterms:modified xsi:type="dcterms:W3CDTF">2025-01-22T12:48:37Z</dcterms:modified>
</cp:coreProperties>
</file>